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574F1-621C-4D54-85AF-0CC98A435BB6}" v="1" dt="2025-02-26T19:40:14.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l, James J." userId="5defd076-e52b-40a1-874c-01cbad32ef5a" providerId="ADAL" clId="{A32574F1-621C-4D54-85AF-0CC98A435BB6}"/>
    <pc:docChg chg="undo custSel modSld">
      <pc:chgData name="Rohal, James J." userId="5defd076-e52b-40a1-874c-01cbad32ef5a" providerId="ADAL" clId="{A32574F1-621C-4D54-85AF-0CC98A435BB6}" dt="2025-02-26T19:18:11.898" v="59" actId="1037"/>
      <pc:docMkLst>
        <pc:docMk/>
      </pc:docMkLst>
      <pc:sldChg chg="addSp delSp modSp mod">
        <pc:chgData name="Rohal, James J." userId="5defd076-e52b-40a1-874c-01cbad32ef5a" providerId="ADAL" clId="{A32574F1-621C-4D54-85AF-0CC98A435BB6}" dt="2025-02-26T19:18:11.898" v="59" actId="1037"/>
        <pc:sldMkLst>
          <pc:docMk/>
          <pc:sldMk cId="768406295" sldId="257"/>
        </pc:sldMkLst>
        <pc:spChg chg="mod">
          <ac:chgData name="Rohal, James J." userId="5defd076-e52b-40a1-874c-01cbad32ef5a" providerId="ADAL" clId="{A32574F1-621C-4D54-85AF-0CC98A435BB6}" dt="2025-02-26T19:16:14.911" v="41" actId="20577"/>
          <ac:spMkLst>
            <pc:docMk/>
            <pc:sldMk cId="768406295" sldId="257"/>
            <ac:spMk id="9" creationId="{D06DD1DC-8729-465E-B914-40C671CC53E3}"/>
          </ac:spMkLst>
        </pc:spChg>
        <pc:picChg chg="add mod">
          <ac:chgData name="Rohal, James J." userId="5defd076-e52b-40a1-874c-01cbad32ef5a" providerId="ADAL" clId="{A32574F1-621C-4D54-85AF-0CC98A435BB6}" dt="2025-02-26T19:18:11.898" v="59" actId="1037"/>
          <ac:picMkLst>
            <pc:docMk/>
            <pc:sldMk cId="768406295" sldId="257"/>
            <ac:picMk id="5" creationId="{D78FB9B6-DB33-7817-9C6E-186235954F20}"/>
          </ac:picMkLst>
        </pc:picChg>
        <pc:picChg chg="del mod">
          <ac:chgData name="Rohal, James J." userId="5defd076-e52b-40a1-874c-01cbad32ef5a" providerId="ADAL" clId="{A32574F1-621C-4D54-85AF-0CC98A435BB6}" dt="2025-02-26T19:17:39.468" v="45" actId="478"/>
          <ac:picMkLst>
            <pc:docMk/>
            <pc:sldMk cId="768406295" sldId="257"/>
            <ac:picMk id="7" creationId="{F9BA5ADC-1BE4-B3AD-8A89-4F93F85E158A}"/>
          </ac:picMkLst>
        </pc:picChg>
      </pc:sldChg>
    </pc:docChg>
  </pc:docChgLst>
  <pc:docChgLst>
    <pc:chgData name="Rohal, James J." userId="5defd076-e52b-40a1-874c-01cbad32ef5a" providerId="ADAL" clId="{516DB547-E85F-4941-A565-93222F0FCC4E}"/>
    <pc:docChg chg="undo custSel addSld delSld modSld sldOrd">
      <pc:chgData name="Rohal, James J." userId="5defd076-e52b-40a1-874c-01cbad32ef5a" providerId="ADAL" clId="{516DB547-E85F-4941-A565-93222F0FCC4E}" dt="2025-02-12T20:58:55.416" v="1532"/>
      <pc:docMkLst>
        <pc:docMk/>
      </pc:docMkLst>
      <pc:sldChg chg="addSp delSp modSp mod delAnim modAnim modNotesTx">
        <pc:chgData name="Rohal, James J." userId="5defd076-e52b-40a1-874c-01cbad32ef5a" providerId="ADAL" clId="{516DB547-E85F-4941-A565-93222F0FCC4E}" dt="2025-02-12T20:58:55.416" v="1532"/>
        <pc:sldMkLst>
          <pc:docMk/>
          <pc:sldMk cId="768406295" sldId="257"/>
        </pc:sldMkLst>
        <pc:spChg chg="mod">
          <ac:chgData name="Rohal, James J." userId="5defd076-e52b-40a1-874c-01cbad32ef5a" providerId="ADAL" clId="{516DB547-E85F-4941-A565-93222F0FCC4E}" dt="2025-01-24T15:04:15.812" v="14" actId="20577"/>
          <ac:spMkLst>
            <pc:docMk/>
            <pc:sldMk cId="768406295" sldId="257"/>
            <ac:spMk id="2" creationId="{300AE85E-719F-009E-15F0-FF9531A50269}"/>
          </ac:spMkLst>
        </pc:spChg>
        <pc:spChg chg="mod">
          <ac:chgData name="Rohal, James J." userId="5defd076-e52b-40a1-874c-01cbad32ef5a" providerId="ADAL" clId="{516DB547-E85F-4941-A565-93222F0FCC4E}" dt="2025-02-12T20:34:25.801" v="1519" actId="20577"/>
          <ac:spMkLst>
            <pc:docMk/>
            <pc:sldMk cId="768406295" sldId="257"/>
            <ac:spMk id="3" creationId="{AF7FF06E-D9C0-3CF8-AED2-872E0950F4EF}"/>
          </ac:spMkLst>
        </pc:spChg>
        <pc:spChg chg="add mod">
          <ac:chgData name="Rohal, James J." userId="5defd076-e52b-40a1-874c-01cbad32ef5a" providerId="ADAL" clId="{516DB547-E85F-4941-A565-93222F0FCC4E}" dt="2025-01-26T02:07:53.165" v="320" actId="1076"/>
          <ac:spMkLst>
            <pc:docMk/>
            <pc:sldMk cId="768406295" sldId="257"/>
            <ac:spMk id="9" creationId="{D06DD1DC-8729-465E-B914-40C671CC53E3}"/>
          </ac:spMkLst>
        </pc:spChg>
      </pc:sldChg>
      <pc:sldChg chg="del">
        <pc:chgData name="Rohal, James J." userId="5defd076-e52b-40a1-874c-01cbad32ef5a" providerId="ADAL" clId="{516DB547-E85F-4941-A565-93222F0FCC4E}" dt="2025-01-24T15:20:21.129" v="254" actId="47"/>
        <pc:sldMkLst>
          <pc:docMk/>
          <pc:sldMk cId="54787034" sldId="258"/>
        </pc:sldMkLst>
      </pc:sldChg>
      <pc:sldChg chg="addSp delSp modSp add mod">
        <pc:chgData name="Rohal, James J." userId="5defd076-e52b-40a1-874c-01cbad32ef5a" providerId="ADAL" clId="{516DB547-E85F-4941-A565-93222F0FCC4E}" dt="2025-02-06T16:27:16.090" v="717" actId="20577"/>
        <pc:sldMkLst>
          <pc:docMk/>
          <pc:sldMk cId="283466248" sldId="258"/>
        </pc:sldMkLst>
        <pc:spChg chg="add del mod">
          <ac:chgData name="Rohal, James J." userId="5defd076-e52b-40a1-874c-01cbad32ef5a" providerId="ADAL" clId="{516DB547-E85F-4941-A565-93222F0FCC4E}" dt="2025-02-06T16:27:07.556" v="713" actId="255"/>
          <ac:spMkLst>
            <pc:docMk/>
            <pc:sldMk cId="283466248" sldId="258"/>
            <ac:spMk id="2" creationId="{260F52DA-8CB5-8058-0820-7548A6B49115}"/>
          </ac:spMkLst>
        </pc:spChg>
        <pc:spChg chg="mod">
          <ac:chgData name="Rohal, James J." userId="5defd076-e52b-40a1-874c-01cbad32ef5a" providerId="ADAL" clId="{516DB547-E85F-4941-A565-93222F0FCC4E}" dt="2025-02-06T16:27:16.090" v="717" actId="20577"/>
          <ac:spMkLst>
            <pc:docMk/>
            <pc:sldMk cId="283466248" sldId="258"/>
            <ac:spMk id="3" creationId="{4B8406A4-817F-E8EA-E520-8981D7E3A505}"/>
          </ac:spMkLst>
        </pc:spChg>
        <pc:picChg chg="add mod">
          <ac:chgData name="Rohal, James J." userId="5defd076-e52b-40a1-874c-01cbad32ef5a" providerId="ADAL" clId="{516DB547-E85F-4941-A565-93222F0FCC4E}" dt="2025-02-06T16:27:14.507" v="715" actId="1076"/>
          <ac:picMkLst>
            <pc:docMk/>
            <pc:sldMk cId="283466248" sldId="258"/>
            <ac:picMk id="8" creationId="{6497135A-7E46-178D-EA03-339F92FF847A}"/>
          </ac:picMkLst>
        </pc:picChg>
      </pc:sldChg>
      <pc:sldChg chg="del">
        <pc:chgData name="Rohal, James J." userId="5defd076-e52b-40a1-874c-01cbad32ef5a" providerId="ADAL" clId="{516DB547-E85F-4941-A565-93222F0FCC4E}" dt="2025-01-24T15:20:21.129" v="254" actId="47"/>
        <pc:sldMkLst>
          <pc:docMk/>
          <pc:sldMk cId="912041960" sldId="259"/>
        </pc:sldMkLst>
      </pc:sldChg>
      <pc:sldChg chg="addSp delSp modSp add mod">
        <pc:chgData name="Rohal, James J." userId="5defd076-e52b-40a1-874c-01cbad32ef5a" providerId="ADAL" clId="{516DB547-E85F-4941-A565-93222F0FCC4E}" dt="2025-02-06T16:26:58.228" v="712" actId="27636"/>
        <pc:sldMkLst>
          <pc:docMk/>
          <pc:sldMk cId="1129369088" sldId="259"/>
        </pc:sldMkLst>
        <pc:spChg chg="mod">
          <ac:chgData name="Rohal, James J." userId="5defd076-e52b-40a1-874c-01cbad32ef5a" providerId="ADAL" clId="{516DB547-E85F-4941-A565-93222F0FCC4E}" dt="2025-02-06T16:26:55.121" v="710" actId="255"/>
          <ac:spMkLst>
            <pc:docMk/>
            <pc:sldMk cId="1129369088" sldId="259"/>
            <ac:spMk id="2" creationId="{26169420-6276-241B-9BDB-10A828DA5DE5}"/>
          </ac:spMkLst>
        </pc:spChg>
        <pc:spChg chg="mod">
          <ac:chgData name="Rohal, James J." userId="5defd076-e52b-40a1-874c-01cbad32ef5a" providerId="ADAL" clId="{516DB547-E85F-4941-A565-93222F0FCC4E}" dt="2025-02-06T16:26:58.228" v="712" actId="27636"/>
          <ac:spMkLst>
            <pc:docMk/>
            <pc:sldMk cId="1129369088" sldId="259"/>
            <ac:spMk id="3" creationId="{81D7E92B-059D-114E-5240-1F3D3A4EF39B}"/>
          </ac:spMkLst>
        </pc:spChg>
        <pc:picChg chg="add mod">
          <ac:chgData name="Rohal, James J." userId="5defd076-e52b-40a1-874c-01cbad32ef5a" providerId="ADAL" clId="{516DB547-E85F-4941-A565-93222F0FCC4E}" dt="2025-02-06T16:04:30.798" v="471" actId="208"/>
          <ac:picMkLst>
            <pc:docMk/>
            <pc:sldMk cId="1129369088" sldId="259"/>
            <ac:picMk id="5" creationId="{DA9C146A-D238-9DFE-D614-C156A51B52A9}"/>
          </ac:picMkLst>
        </pc:picChg>
      </pc:sldChg>
      <pc:sldChg chg="addSp delSp modSp add mod">
        <pc:chgData name="Rohal, James J." userId="5defd076-e52b-40a1-874c-01cbad32ef5a" providerId="ADAL" clId="{516DB547-E85F-4941-A565-93222F0FCC4E}" dt="2025-02-06T16:26:46.568" v="709" actId="1076"/>
        <pc:sldMkLst>
          <pc:docMk/>
          <pc:sldMk cId="1558474519" sldId="260"/>
        </pc:sldMkLst>
        <pc:spChg chg="mod">
          <ac:chgData name="Rohal, James J." userId="5defd076-e52b-40a1-874c-01cbad32ef5a" providerId="ADAL" clId="{516DB547-E85F-4941-A565-93222F0FCC4E}" dt="2025-02-06T16:05:45.956" v="476" actId="404"/>
          <ac:spMkLst>
            <pc:docMk/>
            <pc:sldMk cId="1558474519" sldId="260"/>
            <ac:spMk id="2" creationId="{292AB319-5990-5012-1E34-E1154C374BD9}"/>
          </ac:spMkLst>
        </pc:spChg>
        <pc:spChg chg="mod">
          <ac:chgData name="Rohal, James J." userId="5defd076-e52b-40a1-874c-01cbad32ef5a" providerId="ADAL" clId="{516DB547-E85F-4941-A565-93222F0FCC4E}" dt="2025-02-06T16:26:37.067" v="707" actId="27636"/>
          <ac:spMkLst>
            <pc:docMk/>
            <pc:sldMk cId="1558474519" sldId="260"/>
            <ac:spMk id="3" creationId="{95A350EE-9D60-740F-C4C4-B0F9280CFACB}"/>
          </ac:spMkLst>
        </pc:spChg>
        <pc:picChg chg="add mod">
          <ac:chgData name="Rohal, James J." userId="5defd076-e52b-40a1-874c-01cbad32ef5a" providerId="ADAL" clId="{516DB547-E85F-4941-A565-93222F0FCC4E}" dt="2025-02-06T16:26:46.568" v="709" actId="1076"/>
          <ac:picMkLst>
            <pc:docMk/>
            <pc:sldMk cId="1558474519" sldId="260"/>
            <ac:picMk id="11" creationId="{EC8534E3-D63F-3903-D9C7-5A7418D5482E}"/>
          </ac:picMkLst>
        </pc:picChg>
        <pc:picChg chg="add mod">
          <ac:chgData name="Rohal, James J." userId="5defd076-e52b-40a1-874c-01cbad32ef5a" providerId="ADAL" clId="{516DB547-E85F-4941-A565-93222F0FCC4E}" dt="2025-02-06T16:13:51.577" v="533" actId="1076"/>
          <ac:picMkLst>
            <pc:docMk/>
            <pc:sldMk cId="1558474519" sldId="260"/>
            <ac:picMk id="1032" creationId="{8588EB1E-C648-4A11-EB03-3BF2EF4B6713}"/>
          </ac:picMkLst>
        </pc:picChg>
      </pc:sldChg>
      <pc:sldChg chg="del">
        <pc:chgData name="Rohal, James J." userId="5defd076-e52b-40a1-874c-01cbad32ef5a" providerId="ADAL" clId="{516DB547-E85F-4941-A565-93222F0FCC4E}" dt="2025-01-24T15:20:21.129" v="254" actId="47"/>
        <pc:sldMkLst>
          <pc:docMk/>
          <pc:sldMk cId="3797282808" sldId="260"/>
        </pc:sldMkLst>
      </pc:sldChg>
      <pc:sldChg chg="addSp delSp modSp add mod">
        <pc:chgData name="Rohal, James J." userId="5defd076-e52b-40a1-874c-01cbad32ef5a" providerId="ADAL" clId="{516DB547-E85F-4941-A565-93222F0FCC4E}" dt="2025-02-06T16:28:09.134" v="723" actId="1076"/>
        <pc:sldMkLst>
          <pc:docMk/>
          <pc:sldMk cId="542484909" sldId="261"/>
        </pc:sldMkLst>
        <pc:spChg chg="mod">
          <ac:chgData name="Rohal, James J." userId="5defd076-e52b-40a1-874c-01cbad32ef5a" providerId="ADAL" clId="{516DB547-E85F-4941-A565-93222F0FCC4E}" dt="2025-02-06T16:14:20.283" v="536" actId="404"/>
          <ac:spMkLst>
            <pc:docMk/>
            <pc:sldMk cId="542484909" sldId="261"/>
            <ac:spMk id="2" creationId="{2FB239E0-0163-7861-7925-DA571599FBA1}"/>
          </ac:spMkLst>
        </pc:spChg>
        <pc:spChg chg="mod">
          <ac:chgData name="Rohal, James J." userId="5defd076-e52b-40a1-874c-01cbad32ef5a" providerId="ADAL" clId="{516DB547-E85F-4941-A565-93222F0FCC4E}" dt="2025-02-06T16:26:24.400" v="705" actId="20577"/>
          <ac:spMkLst>
            <pc:docMk/>
            <pc:sldMk cId="542484909" sldId="261"/>
            <ac:spMk id="3" creationId="{EE4E699D-C8FE-6865-A90E-6989F8495B40}"/>
          </ac:spMkLst>
        </pc:spChg>
        <pc:picChg chg="add mod">
          <ac:chgData name="Rohal, James J." userId="5defd076-e52b-40a1-874c-01cbad32ef5a" providerId="ADAL" clId="{516DB547-E85F-4941-A565-93222F0FCC4E}" dt="2025-02-06T16:26:23.913" v="704" actId="1076"/>
          <ac:picMkLst>
            <pc:docMk/>
            <pc:sldMk cId="542484909" sldId="261"/>
            <ac:picMk id="8" creationId="{04E62675-464F-90C9-8E2F-9CD938FEBBB3}"/>
          </ac:picMkLst>
        </pc:picChg>
        <pc:picChg chg="add mod">
          <ac:chgData name="Rohal, James J." userId="5defd076-e52b-40a1-874c-01cbad32ef5a" providerId="ADAL" clId="{516DB547-E85F-4941-A565-93222F0FCC4E}" dt="2025-02-06T16:28:09.134" v="723" actId="1076"/>
          <ac:picMkLst>
            <pc:docMk/>
            <pc:sldMk cId="542484909" sldId="261"/>
            <ac:picMk id="2054" creationId="{E7159F16-59A0-532A-D5AE-1293A76C0450}"/>
          </ac:picMkLst>
        </pc:picChg>
      </pc:sldChg>
      <pc:sldChg chg="del">
        <pc:chgData name="Rohal, James J." userId="5defd076-e52b-40a1-874c-01cbad32ef5a" providerId="ADAL" clId="{516DB547-E85F-4941-A565-93222F0FCC4E}" dt="2025-01-24T15:20:21.129" v="254" actId="47"/>
        <pc:sldMkLst>
          <pc:docMk/>
          <pc:sldMk cId="3008089220" sldId="261"/>
        </pc:sldMkLst>
      </pc:sldChg>
      <pc:sldChg chg="addSp delSp modSp new del mod">
        <pc:chgData name="Rohal, James J." userId="5defd076-e52b-40a1-874c-01cbad32ef5a" providerId="ADAL" clId="{516DB547-E85F-4941-A565-93222F0FCC4E}" dt="2025-01-24T15:20:21.129" v="254" actId="47"/>
        <pc:sldMkLst>
          <pc:docMk/>
          <pc:sldMk cId="1973812946" sldId="262"/>
        </pc:sldMkLst>
      </pc:sldChg>
      <pc:sldChg chg="addSp delSp modSp add mod modNotesTx">
        <pc:chgData name="Rohal, James J." userId="5defd076-e52b-40a1-874c-01cbad32ef5a" providerId="ADAL" clId="{516DB547-E85F-4941-A565-93222F0FCC4E}" dt="2025-02-12T20:57:01.442" v="1523" actId="1076"/>
        <pc:sldMkLst>
          <pc:docMk/>
          <pc:sldMk cId="3466936658" sldId="262"/>
        </pc:sldMkLst>
        <pc:spChg chg="mod">
          <ac:chgData name="Rohal, James J." userId="5defd076-e52b-40a1-874c-01cbad32ef5a" providerId="ADAL" clId="{516DB547-E85F-4941-A565-93222F0FCC4E}" dt="2025-02-12T20:30:24.761" v="1491" actId="20577"/>
          <ac:spMkLst>
            <pc:docMk/>
            <pc:sldMk cId="3466936658" sldId="262"/>
            <ac:spMk id="2" creationId="{20F19439-E3F6-1D64-85F9-31F394EBFDA1}"/>
          </ac:spMkLst>
        </pc:spChg>
        <pc:spChg chg="mod">
          <ac:chgData name="Rohal, James J." userId="5defd076-e52b-40a1-874c-01cbad32ef5a" providerId="ADAL" clId="{516DB547-E85F-4941-A565-93222F0FCC4E}" dt="2025-02-12T20:56:56.703" v="1522" actId="27636"/>
          <ac:spMkLst>
            <pc:docMk/>
            <pc:sldMk cId="3466936658" sldId="262"/>
            <ac:spMk id="3" creationId="{08CF316A-5162-C406-EC6F-7A681579C7E3}"/>
          </ac:spMkLst>
        </pc:spChg>
        <pc:picChg chg="add mod">
          <ac:chgData name="Rohal, James J." userId="5defd076-e52b-40a1-874c-01cbad32ef5a" providerId="ADAL" clId="{516DB547-E85F-4941-A565-93222F0FCC4E}" dt="2025-02-12T20:57:01.442" v="1523" actId="1076"/>
          <ac:picMkLst>
            <pc:docMk/>
            <pc:sldMk cId="3466936658" sldId="262"/>
            <ac:picMk id="7" creationId="{7D4F4376-33C3-3854-BBD1-A2C7E7C607DE}"/>
          </ac:picMkLst>
        </pc:picChg>
      </pc:sldChg>
      <pc:sldChg chg="addSp delSp modSp add mod">
        <pc:chgData name="Rohal, James J." userId="5defd076-e52b-40a1-874c-01cbad32ef5a" providerId="ADAL" clId="{516DB547-E85F-4941-A565-93222F0FCC4E}" dt="2025-02-06T16:27:51.146" v="721" actId="20577"/>
        <pc:sldMkLst>
          <pc:docMk/>
          <pc:sldMk cId="51167969" sldId="263"/>
        </pc:sldMkLst>
        <pc:spChg chg="mod">
          <ac:chgData name="Rohal, James J." userId="5defd076-e52b-40a1-874c-01cbad32ef5a" providerId="ADAL" clId="{516DB547-E85F-4941-A565-93222F0FCC4E}" dt="2025-02-06T16:27:34.160" v="718" actId="255"/>
          <ac:spMkLst>
            <pc:docMk/>
            <pc:sldMk cId="51167969" sldId="263"/>
            <ac:spMk id="2" creationId="{298EF3DF-FCB7-8AF2-BAC9-1709383980B5}"/>
          </ac:spMkLst>
        </pc:spChg>
        <pc:spChg chg="mod">
          <ac:chgData name="Rohal, James J." userId="5defd076-e52b-40a1-874c-01cbad32ef5a" providerId="ADAL" clId="{516DB547-E85F-4941-A565-93222F0FCC4E}" dt="2025-02-06T16:27:51.146" v="721" actId="20577"/>
          <ac:spMkLst>
            <pc:docMk/>
            <pc:sldMk cId="51167969" sldId="263"/>
            <ac:spMk id="3" creationId="{D54006AC-F666-360C-2449-735B5A5D13AD}"/>
          </ac:spMkLst>
        </pc:spChg>
        <pc:picChg chg="add mod">
          <ac:chgData name="Rohal, James J." userId="5defd076-e52b-40a1-874c-01cbad32ef5a" providerId="ADAL" clId="{516DB547-E85F-4941-A565-93222F0FCC4E}" dt="2025-02-06T16:25:24.087" v="700" actId="1076"/>
          <ac:picMkLst>
            <pc:docMk/>
            <pc:sldMk cId="51167969" sldId="263"/>
            <ac:picMk id="6" creationId="{868C389B-072A-C924-922E-B60F5CCD0127}"/>
          </ac:picMkLst>
        </pc:picChg>
      </pc:sldChg>
      <pc:sldChg chg="addSp delSp modSp add mod ord">
        <pc:chgData name="Rohal, James J." userId="5defd076-e52b-40a1-874c-01cbad32ef5a" providerId="ADAL" clId="{516DB547-E85F-4941-A565-93222F0FCC4E}" dt="2025-02-06T16:31:21.268" v="772"/>
        <pc:sldMkLst>
          <pc:docMk/>
          <pc:sldMk cId="2094216731" sldId="264"/>
        </pc:sldMkLst>
        <pc:spChg chg="mod">
          <ac:chgData name="Rohal, James J." userId="5defd076-e52b-40a1-874c-01cbad32ef5a" providerId="ADAL" clId="{516DB547-E85F-4941-A565-93222F0FCC4E}" dt="2025-02-06T16:28:52.857" v="733"/>
          <ac:spMkLst>
            <pc:docMk/>
            <pc:sldMk cId="2094216731" sldId="264"/>
            <ac:spMk id="2" creationId="{ECF7B197-958B-E901-D657-ED9A49D8B566}"/>
          </ac:spMkLst>
        </pc:spChg>
        <pc:spChg chg="mod">
          <ac:chgData name="Rohal, James J." userId="5defd076-e52b-40a1-874c-01cbad32ef5a" providerId="ADAL" clId="{516DB547-E85F-4941-A565-93222F0FCC4E}" dt="2025-02-06T16:31:21.268" v="772"/>
          <ac:spMkLst>
            <pc:docMk/>
            <pc:sldMk cId="2094216731" sldId="264"/>
            <ac:spMk id="3" creationId="{B4F715F4-A8FA-5D26-B28E-AB187FCA35BE}"/>
          </ac:spMkLst>
        </pc:spChg>
        <pc:picChg chg="add mod">
          <ac:chgData name="Rohal, James J." userId="5defd076-e52b-40a1-874c-01cbad32ef5a" providerId="ADAL" clId="{516DB547-E85F-4941-A565-93222F0FCC4E}" dt="2025-02-06T16:30:50.047" v="765" actId="14100"/>
          <ac:picMkLst>
            <pc:docMk/>
            <pc:sldMk cId="2094216731" sldId="264"/>
            <ac:picMk id="6" creationId="{2D264260-8759-C1B5-09A3-594F00FC3A25}"/>
          </ac:picMkLst>
        </pc:picChg>
        <pc:picChg chg="add mod">
          <ac:chgData name="Rohal, James J." userId="5defd076-e52b-40a1-874c-01cbad32ef5a" providerId="ADAL" clId="{516DB547-E85F-4941-A565-93222F0FCC4E}" dt="2025-02-06T16:31:13.368" v="771" actId="1076"/>
          <ac:picMkLst>
            <pc:docMk/>
            <pc:sldMk cId="2094216731" sldId="264"/>
            <ac:picMk id="8" creationId="{2E611E57-63A3-0B29-DBD9-705A5AEB3B4E}"/>
          </ac:picMkLst>
        </pc:picChg>
      </pc:sldChg>
      <pc:sldChg chg="addSp delSp modSp add mod">
        <pc:chgData name="Rohal, James J." userId="5defd076-e52b-40a1-874c-01cbad32ef5a" providerId="ADAL" clId="{516DB547-E85F-4941-A565-93222F0FCC4E}" dt="2025-02-06T16:33:30.226" v="793" actId="1076"/>
        <pc:sldMkLst>
          <pc:docMk/>
          <pc:sldMk cId="2106005940" sldId="265"/>
        </pc:sldMkLst>
        <pc:spChg chg="mod">
          <ac:chgData name="Rohal, James J." userId="5defd076-e52b-40a1-874c-01cbad32ef5a" providerId="ADAL" clId="{516DB547-E85F-4941-A565-93222F0FCC4E}" dt="2025-02-06T16:31:49.089" v="773"/>
          <ac:spMkLst>
            <pc:docMk/>
            <pc:sldMk cId="2106005940" sldId="265"/>
            <ac:spMk id="2" creationId="{F4DD76F9-3634-B8A5-8288-CE30AC7F1207}"/>
          </ac:spMkLst>
        </pc:spChg>
        <pc:spChg chg="mod">
          <ac:chgData name="Rohal, James J." userId="5defd076-e52b-40a1-874c-01cbad32ef5a" providerId="ADAL" clId="{516DB547-E85F-4941-A565-93222F0FCC4E}" dt="2025-02-06T16:33:22.116" v="789" actId="20577"/>
          <ac:spMkLst>
            <pc:docMk/>
            <pc:sldMk cId="2106005940" sldId="265"/>
            <ac:spMk id="3" creationId="{4950492D-4CBB-62A1-450C-F8AF64509966}"/>
          </ac:spMkLst>
        </pc:spChg>
        <pc:picChg chg="add mod">
          <ac:chgData name="Rohal, James J." userId="5defd076-e52b-40a1-874c-01cbad32ef5a" providerId="ADAL" clId="{516DB547-E85F-4941-A565-93222F0FCC4E}" dt="2025-02-06T16:33:30.226" v="793" actId="1076"/>
          <ac:picMkLst>
            <pc:docMk/>
            <pc:sldMk cId="2106005940" sldId="265"/>
            <ac:picMk id="3074" creationId="{10BAC21C-871C-F039-E910-C63DFA735380}"/>
          </ac:picMkLst>
        </pc:picChg>
      </pc:sldChg>
      <pc:sldChg chg="addSp delSp modSp add mod modNotesTx">
        <pc:chgData name="Rohal, James J." userId="5defd076-e52b-40a1-874c-01cbad32ef5a" providerId="ADAL" clId="{516DB547-E85F-4941-A565-93222F0FCC4E}" dt="2025-02-11T15:45:58.519" v="1332" actId="20577"/>
        <pc:sldMkLst>
          <pc:docMk/>
          <pc:sldMk cId="1213028014" sldId="266"/>
        </pc:sldMkLst>
        <pc:spChg chg="mod">
          <ac:chgData name="Rohal, James J." userId="5defd076-e52b-40a1-874c-01cbad32ef5a" providerId="ADAL" clId="{516DB547-E85F-4941-A565-93222F0FCC4E}" dt="2025-02-06T16:33:53.830" v="794"/>
          <ac:spMkLst>
            <pc:docMk/>
            <pc:sldMk cId="1213028014" sldId="266"/>
            <ac:spMk id="2" creationId="{387345AF-2565-ABEC-81C1-26C652305FC8}"/>
          </ac:spMkLst>
        </pc:spChg>
        <pc:spChg chg="mod">
          <ac:chgData name="Rohal, James J." userId="5defd076-e52b-40a1-874c-01cbad32ef5a" providerId="ADAL" clId="{516DB547-E85F-4941-A565-93222F0FCC4E}" dt="2025-02-06T16:35:07.477" v="820" actId="20577"/>
          <ac:spMkLst>
            <pc:docMk/>
            <pc:sldMk cId="1213028014" sldId="266"/>
            <ac:spMk id="3" creationId="{90B7D5F0-8897-1D9A-3990-408DDA58A679}"/>
          </ac:spMkLst>
        </pc:spChg>
        <pc:picChg chg="add mod">
          <ac:chgData name="Rohal, James J." userId="5defd076-e52b-40a1-874c-01cbad32ef5a" providerId="ADAL" clId="{516DB547-E85F-4941-A565-93222F0FCC4E}" dt="2025-02-06T16:35:18.037" v="822" actId="1038"/>
          <ac:picMkLst>
            <pc:docMk/>
            <pc:sldMk cId="1213028014" sldId="266"/>
            <ac:picMk id="6146" creationId="{EDB4509C-5172-658B-7A2E-5CFFD1374F5A}"/>
          </ac:picMkLst>
        </pc:picChg>
      </pc:sldChg>
      <pc:sldChg chg="addSp delSp modSp add mod">
        <pc:chgData name="Rohal, James J." userId="5defd076-e52b-40a1-874c-01cbad32ef5a" providerId="ADAL" clId="{516DB547-E85F-4941-A565-93222F0FCC4E}" dt="2025-02-06T16:37:53.938" v="841" actId="1038"/>
        <pc:sldMkLst>
          <pc:docMk/>
          <pc:sldMk cId="426510046" sldId="267"/>
        </pc:sldMkLst>
        <pc:spChg chg="mod">
          <ac:chgData name="Rohal, James J." userId="5defd076-e52b-40a1-874c-01cbad32ef5a" providerId="ADAL" clId="{516DB547-E85F-4941-A565-93222F0FCC4E}" dt="2025-02-06T16:35:45.632" v="823"/>
          <ac:spMkLst>
            <pc:docMk/>
            <pc:sldMk cId="426510046" sldId="267"/>
            <ac:spMk id="2" creationId="{D536227F-13C3-AF39-C322-746089BC9C5C}"/>
          </ac:spMkLst>
        </pc:spChg>
        <pc:spChg chg="mod">
          <ac:chgData name="Rohal, James J." userId="5defd076-e52b-40a1-874c-01cbad32ef5a" providerId="ADAL" clId="{516DB547-E85F-4941-A565-93222F0FCC4E}" dt="2025-02-06T16:37:23.015" v="838" actId="20577"/>
          <ac:spMkLst>
            <pc:docMk/>
            <pc:sldMk cId="426510046" sldId="267"/>
            <ac:spMk id="3" creationId="{B6E436D5-E312-393C-43E3-8BB663FABA3B}"/>
          </ac:spMkLst>
        </pc:spChg>
        <pc:picChg chg="add mod">
          <ac:chgData name="Rohal, James J." userId="5defd076-e52b-40a1-874c-01cbad32ef5a" providerId="ADAL" clId="{516DB547-E85F-4941-A565-93222F0FCC4E}" dt="2025-02-06T16:37:53.938" v="841" actId="1038"/>
          <ac:picMkLst>
            <pc:docMk/>
            <pc:sldMk cId="426510046" sldId="267"/>
            <ac:picMk id="6" creationId="{5E0578EA-EFDF-0369-8E9A-850937F44908}"/>
          </ac:picMkLst>
        </pc:picChg>
      </pc:sldChg>
      <pc:sldChg chg="addSp delSp modSp add mod modNotesTx">
        <pc:chgData name="Rohal, James J." userId="5defd076-e52b-40a1-874c-01cbad32ef5a" providerId="ADAL" clId="{516DB547-E85F-4941-A565-93222F0FCC4E}" dt="2025-02-11T15:45:40.247" v="1241" actId="20577"/>
        <pc:sldMkLst>
          <pc:docMk/>
          <pc:sldMk cId="3496946101" sldId="268"/>
        </pc:sldMkLst>
        <pc:spChg chg="mod">
          <ac:chgData name="Rohal, James J." userId="5defd076-e52b-40a1-874c-01cbad32ef5a" providerId="ADAL" clId="{516DB547-E85F-4941-A565-93222F0FCC4E}" dt="2025-02-06T16:38:18.425" v="842"/>
          <ac:spMkLst>
            <pc:docMk/>
            <pc:sldMk cId="3496946101" sldId="268"/>
            <ac:spMk id="2" creationId="{D47536B2-7455-DAD8-8629-11AB7D140C39}"/>
          </ac:spMkLst>
        </pc:spChg>
        <pc:spChg chg="mod">
          <ac:chgData name="Rohal, James J." userId="5defd076-e52b-40a1-874c-01cbad32ef5a" providerId="ADAL" clId="{516DB547-E85F-4941-A565-93222F0FCC4E}" dt="2025-02-06T16:45:30.303" v="913" actId="207"/>
          <ac:spMkLst>
            <pc:docMk/>
            <pc:sldMk cId="3496946101" sldId="268"/>
            <ac:spMk id="3" creationId="{FBA4F103-D479-3EC1-27F4-14BADCBB8859}"/>
          </ac:spMkLst>
        </pc:spChg>
        <pc:picChg chg="add mod">
          <ac:chgData name="Rohal, James J." userId="5defd076-e52b-40a1-874c-01cbad32ef5a" providerId="ADAL" clId="{516DB547-E85F-4941-A565-93222F0FCC4E}" dt="2025-02-06T16:43:34.938" v="863" actId="1076"/>
          <ac:picMkLst>
            <pc:docMk/>
            <pc:sldMk cId="3496946101" sldId="268"/>
            <ac:picMk id="7170" creationId="{19088202-CAA9-D132-5D75-498016F0C5F1}"/>
          </ac:picMkLst>
        </pc:picChg>
      </pc:sldChg>
      <pc:sldChg chg="addSp delSp modSp add mod modNotesTx">
        <pc:chgData name="Rohal, James J." userId="5defd076-e52b-40a1-874c-01cbad32ef5a" providerId="ADAL" clId="{516DB547-E85F-4941-A565-93222F0FCC4E}" dt="2025-02-11T15:45:07.690" v="1161" actId="20577"/>
        <pc:sldMkLst>
          <pc:docMk/>
          <pc:sldMk cId="1537195989" sldId="269"/>
        </pc:sldMkLst>
        <pc:spChg chg="mod">
          <ac:chgData name="Rohal, James J." userId="5defd076-e52b-40a1-874c-01cbad32ef5a" providerId="ADAL" clId="{516DB547-E85F-4941-A565-93222F0FCC4E}" dt="2025-02-06T16:45:52.222" v="914"/>
          <ac:spMkLst>
            <pc:docMk/>
            <pc:sldMk cId="1537195989" sldId="269"/>
            <ac:spMk id="2" creationId="{BADBB096-3E77-75D2-61ED-E7168DE931C2}"/>
          </ac:spMkLst>
        </pc:spChg>
        <pc:spChg chg="mod">
          <ac:chgData name="Rohal, James J." userId="5defd076-e52b-40a1-874c-01cbad32ef5a" providerId="ADAL" clId="{516DB547-E85F-4941-A565-93222F0FCC4E}" dt="2025-02-06T16:47:29.024" v="954" actId="6549"/>
          <ac:spMkLst>
            <pc:docMk/>
            <pc:sldMk cId="1537195989" sldId="269"/>
            <ac:spMk id="3" creationId="{82990367-0B3C-DDB3-52A2-AC8F3AD6B9A3}"/>
          </ac:spMkLst>
        </pc:spChg>
        <pc:picChg chg="add mod">
          <ac:chgData name="Rohal, James J." userId="5defd076-e52b-40a1-874c-01cbad32ef5a" providerId="ADAL" clId="{516DB547-E85F-4941-A565-93222F0FCC4E}" dt="2025-02-06T16:47:12.788" v="950" actId="1037"/>
          <ac:picMkLst>
            <pc:docMk/>
            <pc:sldMk cId="1537195989" sldId="269"/>
            <ac:picMk id="6" creationId="{F1CFF901-2452-A127-A5A5-CD7CE454848C}"/>
          </ac:picMkLst>
        </pc:picChg>
      </pc:sldChg>
      <pc:sldChg chg="addSp delSp modSp add mod modAnim modNotesTx">
        <pc:chgData name="Rohal, James J." userId="5defd076-e52b-40a1-874c-01cbad32ef5a" providerId="ADAL" clId="{516DB547-E85F-4941-A565-93222F0FCC4E}" dt="2025-02-11T15:43:18.273" v="1049" actId="20577"/>
        <pc:sldMkLst>
          <pc:docMk/>
          <pc:sldMk cId="3008482983" sldId="270"/>
        </pc:sldMkLst>
        <pc:spChg chg="mod">
          <ac:chgData name="Rohal, James J." userId="5defd076-e52b-40a1-874c-01cbad32ef5a" providerId="ADAL" clId="{516DB547-E85F-4941-A565-93222F0FCC4E}" dt="2025-02-06T16:47:44.993" v="955"/>
          <ac:spMkLst>
            <pc:docMk/>
            <pc:sldMk cId="3008482983" sldId="270"/>
            <ac:spMk id="2" creationId="{1D181CE7-A34C-CCA3-7F4F-4E1510331B99}"/>
          </ac:spMkLst>
        </pc:spChg>
        <pc:spChg chg="mod">
          <ac:chgData name="Rohal, James J." userId="5defd076-e52b-40a1-874c-01cbad32ef5a" providerId="ADAL" clId="{516DB547-E85F-4941-A565-93222F0FCC4E}" dt="2025-02-06T16:50:53.509" v="992"/>
          <ac:spMkLst>
            <pc:docMk/>
            <pc:sldMk cId="3008482983" sldId="270"/>
            <ac:spMk id="3" creationId="{E770F44D-004D-E35A-C5EA-15889A0EA83D}"/>
          </ac:spMkLst>
        </pc:spChg>
        <pc:picChg chg="add mod">
          <ac:chgData name="Rohal, James J." userId="5defd076-e52b-40a1-874c-01cbad32ef5a" providerId="ADAL" clId="{516DB547-E85F-4941-A565-93222F0FCC4E}" dt="2025-02-06T16:50:22.604" v="991" actId="1076"/>
          <ac:picMkLst>
            <pc:docMk/>
            <pc:sldMk cId="3008482983" sldId="270"/>
            <ac:picMk id="4" creationId="{A42AE8ED-A3AE-1DC6-C373-1DD8EF2D74D8}"/>
          </ac:picMkLst>
        </pc:picChg>
        <pc:picChg chg="add mod">
          <ac:chgData name="Rohal, James J." userId="5defd076-e52b-40a1-874c-01cbad32ef5a" providerId="ADAL" clId="{516DB547-E85F-4941-A565-93222F0FCC4E}" dt="2025-02-06T16:49:25.079" v="981" actId="1076"/>
          <ac:picMkLst>
            <pc:docMk/>
            <pc:sldMk cId="3008482983" sldId="270"/>
            <ac:picMk id="7" creationId="{5B4AF939-430A-2D0A-2A73-479AAED28F38}"/>
          </ac:picMkLst>
        </pc:picChg>
        <pc:picChg chg="add mod">
          <ac:chgData name="Rohal, James J." userId="5defd076-e52b-40a1-874c-01cbad32ef5a" providerId="ADAL" clId="{516DB547-E85F-4941-A565-93222F0FCC4E}" dt="2025-02-06T16:49:45.439" v="985" actId="1076"/>
          <ac:picMkLst>
            <pc:docMk/>
            <pc:sldMk cId="3008482983" sldId="270"/>
            <ac:picMk id="9" creationId="{A0218CC2-1065-ABD4-D1B9-CFAE79EF8295}"/>
          </ac:picMkLst>
        </pc:picChg>
      </pc:sldChg>
    </pc:docChg>
  </pc:docChgLst>
  <pc:docChgLst>
    <pc:chgData name="Rohal, James J." userId="5defd076-e52b-40a1-874c-01cbad32ef5a" providerId="ADAL" clId="{F0644ED2-5280-447F-8FBB-BF05F7C4BF72}"/>
    <pc:docChg chg="undo custSel addSld delSld modSld">
      <pc:chgData name="Rohal, James J." userId="5defd076-e52b-40a1-874c-01cbad32ef5a" providerId="ADAL" clId="{F0644ED2-5280-447F-8FBB-BF05F7C4BF72}" dt="2025-01-23T19:57:40.545" v="2103" actId="1076"/>
      <pc:docMkLst>
        <pc:docMk/>
      </pc:docMkLst>
      <pc:sldChg chg="delSp new del mod">
        <pc:chgData name="Rohal, James J." userId="5defd076-e52b-40a1-874c-01cbad32ef5a" providerId="ADAL" clId="{F0644ED2-5280-447F-8FBB-BF05F7C4BF72}" dt="2025-01-23T18:23:01.002" v="615" actId="47"/>
        <pc:sldMkLst>
          <pc:docMk/>
          <pc:sldMk cId="1972116200" sldId="256"/>
        </pc:sldMkLst>
      </pc:sldChg>
      <pc:sldChg chg="addSp modSp new mod modAnim modNotesTx">
        <pc:chgData name="Rohal, James J." userId="5defd076-e52b-40a1-874c-01cbad32ef5a" providerId="ADAL" clId="{F0644ED2-5280-447F-8FBB-BF05F7C4BF72}" dt="2025-01-23T19:30:21.910" v="2069"/>
        <pc:sldMkLst>
          <pc:docMk/>
          <pc:sldMk cId="768406295" sldId="257"/>
        </pc:sldMkLst>
        <pc:spChg chg="mod">
          <ac:chgData name="Rohal, James J." userId="5defd076-e52b-40a1-874c-01cbad32ef5a" providerId="ADAL" clId="{F0644ED2-5280-447F-8FBB-BF05F7C4BF72}" dt="2025-01-23T19:26:27.846" v="2060" actId="20577"/>
          <ac:spMkLst>
            <pc:docMk/>
            <pc:sldMk cId="768406295" sldId="257"/>
            <ac:spMk id="2" creationId="{300AE85E-719F-009E-15F0-FF9531A50269}"/>
          </ac:spMkLst>
        </pc:spChg>
        <pc:spChg chg="mod">
          <ac:chgData name="Rohal, James J." userId="5defd076-e52b-40a1-874c-01cbad32ef5a" providerId="ADAL" clId="{F0644ED2-5280-447F-8FBB-BF05F7C4BF72}" dt="2025-01-23T19:13:33.427" v="1415" actId="20577"/>
          <ac:spMkLst>
            <pc:docMk/>
            <pc:sldMk cId="768406295" sldId="257"/>
            <ac:spMk id="3" creationId="{AF7FF06E-D9C0-3CF8-AED2-872E0950F4EF}"/>
          </ac:spMkLst>
        </pc:spChg>
      </pc:sldChg>
      <pc:sldChg chg="addSp delSp modSp add mod modAnim modNotesTx">
        <pc:chgData name="Rohal, James J." userId="5defd076-e52b-40a1-874c-01cbad32ef5a" providerId="ADAL" clId="{F0644ED2-5280-447F-8FBB-BF05F7C4BF72}" dt="2025-01-23T19:31:54.580" v="2081" actId="207"/>
        <pc:sldMkLst>
          <pc:docMk/>
          <pc:sldMk cId="54787034" sldId="258"/>
        </pc:sldMkLst>
      </pc:sldChg>
      <pc:sldChg chg="addSp delSp modSp add mod modNotesTx">
        <pc:chgData name="Rohal, James J." userId="5defd076-e52b-40a1-874c-01cbad32ef5a" providerId="ADAL" clId="{F0644ED2-5280-447F-8FBB-BF05F7C4BF72}" dt="2025-01-23T19:57:40.545" v="2103" actId="1076"/>
        <pc:sldMkLst>
          <pc:docMk/>
          <pc:sldMk cId="912041960" sldId="259"/>
        </pc:sldMkLst>
      </pc:sldChg>
      <pc:sldChg chg="modSp add mod modNotesTx">
        <pc:chgData name="Rohal, James J." userId="5defd076-e52b-40a1-874c-01cbad32ef5a" providerId="ADAL" clId="{F0644ED2-5280-447F-8FBB-BF05F7C4BF72}" dt="2025-01-23T19:40:08.561" v="2096" actId="20577"/>
        <pc:sldMkLst>
          <pc:docMk/>
          <pc:sldMk cId="3797282808" sldId="260"/>
        </pc:sldMkLst>
      </pc:sldChg>
      <pc:sldChg chg="modSp add mod modNotesTx">
        <pc:chgData name="Rohal, James J." userId="5defd076-e52b-40a1-874c-01cbad32ef5a" providerId="ADAL" clId="{F0644ED2-5280-447F-8FBB-BF05F7C4BF72}" dt="2025-01-23T19:24:16.376" v="1866" actId="6549"/>
        <pc:sldMkLst>
          <pc:docMk/>
          <pc:sldMk cId="3008089220" sldId="261"/>
        </pc:sldMkLst>
      </pc:sldChg>
      <pc:sldChg chg="new del">
        <pc:chgData name="Rohal, James J." userId="5defd076-e52b-40a1-874c-01cbad32ef5a" providerId="ADAL" clId="{F0644ED2-5280-447F-8FBB-BF05F7C4BF72}" dt="2025-01-23T19:23:33.669" v="1833" actId="680"/>
        <pc:sldMkLst>
          <pc:docMk/>
          <pc:sldMk cId="806257522" sldId="262"/>
        </pc:sldMkLst>
      </pc:sldChg>
      <pc:sldChg chg="delSp new del mod">
        <pc:chgData name="Rohal, James J." userId="5defd076-e52b-40a1-874c-01cbad32ef5a" providerId="ADAL" clId="{F0644ED2-5280-447F-8FBB-BF05F7C4BF72}" dt="2025-01-23T19:28:41.744" v="2064" actId="47"/>
        <pc:sldMkLst>
          <pc:docMk/>
          <pc:sldMk cId="1178839539"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CF280-8FBA-4F9E-A50F-CDECCF628B5E}"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0BE04-75C5-47D3-817E-2452A65C3707}" type="slidenum">
              <a:rPr lang="en-US" smtClean="0"/>
              <a:t>‹#›</a:t>
            </a:fld>
            <a:endParaRPr lang="en-US"/>
          </a:p>
        </p:txBody>
      </p:sp>
    </p:spTree>
    <p:extLst>
      <p:ext uri="{BB962C8B-B14F-4D97-AF65-F5344CB8AC3E}">
        <p14:creationId xmlns:p14="http://schemas.microsoft.com/office/powerpoint/2010/main" val="4238060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00BE04-75C5-47D3-817E-2452A65C3707}" type="slidenum">
              <a:rPr lang="en-US" smtClean="0"/>
              <a:t>1</a:t>
            </a:fld>
            <a:endParaRPr lang="en-US"/>
          </a:p>
        </p:txBody>
      </p:sp>
    </p:spTree>
    <p:extLst>
      <p:ext uri="{BB962C8B-B14F-4D97-AF65-F5344CB8AC3E}">
        <p14:creationId xmlns:p14="http://schemas.microsoft.com/office/powerpoint/2010/main" val="837038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BABF-D45A-5A56-CEC4-2DCA8FDCF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279B-B8A5-040F-E5E5-4DE76B12A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EA86F-5EFF-D6E1-223F-78F2F797C704}"/>
              </a:ext>
            </a:extLst>
          </p:cNvPr>
          <p:cNvSpPr>
            <a:spLocks noGrp="1"/>
          </p:cNvSpPr>
          <p:nvPr>
            <p:ph type="body" idx="1"/>
          </p:nvPr>
        </p:nvSpPr>
        <p:spPr/>
        <p:txBody>
          <a:bodyPr/>
          <a:lstStyle/>
          <a:p>
            <a:r>
              <a:rPr lang="en-US" dirty="0"/>
              <a:t>Hard to find definitive sources of the number of steps without going out there myself</a:t>
            </a:r>
          </a:p>
        </p:txBody>
      </p:sp>
      <p:sp>
        <p:nvSpPr>
          <p:cNvPr id="4" name="Slide Number Placeholder 3">
            <a:extLst>
              <a:ext uri="{FF2B5EF4-FFF2-40B4-BE49-F238E27FC236}">
                <a16:creationId xmlns:a16="http://schemas.microsoft.com/office/drawing/2014/main" id="{F284B772-CA58-719A-05DE-064511EEDE7D}"/>
              </a:ext>
            </a:extLst>
          </p:cNvPr>
          <p:cNvSpPr>
            <a:spLocks noGrp="1"/>
          </p:cNvSpPr>
          <p:nvPr>
            <p:ph type="sldNum" sz="quarter" idx="5"/>
          </p:nvPr>
        </p:nvSpPr>
        <p:spPr/>
        <p:txBody>
          <a:bodyPr/>
          <a:lstStyle/>
          <a:p>
            <a:fld id="{0200BE04-75C5-47D3-817E-2452A65C3707}" type="slidenum">
              <a:rPr lang="en-US" smtClean="0"/>
              <a:t>10</a:t>
            </a:fld>
            <a:endParaRPr lang="en-US"/>
          </a:p>
        </p:txBody>
      </p:sp>
    </p:spTree>
    <p:extLst>
      <p:ext uri="{BB962C8B-B14F-4D97-AF65-F5344CB8AC3E}">
        <p14:creationId xmlns:p14="http://schemas.microsoft.com/office/powerpoint/2010/main" val="2765986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CE503-D20A-AD45-8BF5-9B3B17E65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E3513-0B9C-571F-ACEE-11ADECA119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4F3B4E-AA8D-3B01-79FA-8A5C60FDF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0E289F-B919-B635-421A-A7993963334E}"/>
              </a:ext>
            </a:extLst>
          </p:cNvPr>
          <p:cNvSpPr>
            <a:spLocks noGrp="1"/>
          </p:cNvSpPr>
          <p:nvPr>
            <p:ph type="sldNum" sz="quarter" idx="5"/>
          </p:nvPr>
        </p:nvSpPr>
        <p:spPr/>
        <p:txBody>
          <a:bodyPr/>
          <a:lstStyle/>
          <a:p>
            <a:fld id="{0200BE04-75C5-47D3-817E-2452A65C3707}" type="slidenum">
              <a:rPr lang="en-US" smtClean="0"/>
              <a:t>11</a:t>
            </a:fld>
            <a:endParaRPr lang="en-US"/>
          </a:p>
        </p:txBody>
      </p:sp>
    </p:spTree>
    <p:extLst>
      <p:ext uri="{BB962C8B-B14F-4D97-AF65-F5344CB8AC3E}">
        <p14:creationId xmlns:p14="http://schemas.microsoft.com/office/powerpoint/2010/main" val="3172668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06F1-D52E-41F8-6753-423275721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091F7F-D68A-E566-EE2C-FC1DDA8C2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DD9C7-9340-D525-9A92-3BD8E38C1E7C}"/>
              </a:ext>
            </a:extLst>
          </p:cNvPr>
          <p:cNvSpPr>
            <a:spLocks noGrp="1"/>
          </p:cNvSpPr>
          <p:nvPr>
            <p:ph type="body" idx="1"/>
          </p:nvPr>
        </p:nvSpPr>
        <p:spPr/>
        <p:txBody>
          <a:bodyPr/>
          <a:lstStyle/>
          <a:p>
            <a:r>
              <a:rPr lang="en-US" dirty="0"/>
              <a:t>Other projections may represent the size of Antarctica differently</a:t>
            </a:r>
          </a:p>
        </p:txBody>
      </p:sp>
      <p:sp>
        <p:nvSpPr>
          <p:cNvPr id="4" name="Slide Number Placeholder 3">
            <a:extLst>
              <a:ext uri="{FF2B5EF4-FFF2-40B4-BE49-F238E27FC236}">
                <a16:creationId xmlns:a16="http://schemas.microsoft.com/office/drawing/2014/main" id="{B76D973D-C561-069F-D8B2-B1A6ED3C6C21}"/>
              </a:ext>
            </a:extLst>
          </p:cNvPr>
          <p:cNvSpPr>
            <a:spLocks noGrp="1"/>
          </p:cNvSpPr>
          <p:nvPr>
            <p:ph type="sldNum" sz="quarter" idx="5"/>
          </p:nvPr>
        </p:nvSpPr>
        <p:spPr/>
        <p:txBody>
          <a:bodyPr/>
          <a:lstStyle/>
          <a:p>
            <a:fld id="{0200BE04-75C5-47D3-817E-2452A65C3707}" type="slidenum">
              <a:rPr lang="en-US" smtClean="0"/>
              <a:t>12</a:t>
            </a:fld>
            <a:endParaRPr lang="en-US"/>
          </a:p>
        </p:txBody>
      </p:sp>
    </p:spTree>
    <p:extLst>
      <p:ext uri="{BB962C8B-B14F-4D97-AF65-F5344CB8AC3E}">
        <p14:creationId xmlns:p14="http://schemas.microsoft.com/office/powerpoint/2010/main" val="6989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37CBD-78B0-AF14-A524-10A0A4CB8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619B6-9641-D67D-F00C-B25742EC4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2C90F-7F5F-1495-BDA3-8EC7F5CAEEF1}"/>
              </a:ext>
            </a:extLst>
          </p:cNvPr>
          <p:cNvSpPr>
            <a:spLocks noGrp="1"/>
          </p:cNvSpPr>
          <p:nvPr>
            <p:ph type="body" idx="1"/>
          </p:nvPr>
        </p:nvSpPr>
        <p:spPr/>
        <p:txBody>
          <a:bodyPr/>
          <a:lstStyle/>
          <a:p>
            <a:r>
              <a:rPr lang="en-US" dirty="0"/>
              <a:t>Hippo was a pet of Cosimo III, a Medici who enjoyed exotic animals and would roam through the Boboli gardens</a:t>
            </a:r>
          </a:p>
        </p:txBody>
      </p:sp>
      <p:sp>
        <p:nvSpPr>
          <p:cNvPr id="4" name="Slide Number Placeholder 3">
            <a:extLst>
              <a:ext uri="{FF2B5EF4-FFF2-40B4-BE49-F238E27FC236}">
                <a16:creationId xmlns:a16="http://schemas.microsoft.com/office/drawing/2014/main" id="{39D9EE6C-8B77-0A8C-A39F-F4814815950D}"/>
              </a:ext>
            </a:extLst>
          </p:cNvPr>
          <p:cNvSpPr>
            <a:spLocks noGrp="1"/>
          </p:cNvSpPr>
          <p:nvPr>
            <p:ph type="sldNum" sz="quarter" idx="5"/>
          </p:nvPr>
        </p:nvSpPr>
        <p:spPr/>
        <p:txBody>
          <a:bodyPr/>
          <a:lstStyle/>
          <a:p>
            <a:fld id="{0200BE04-75C5-47D3-817E-2452A65C3707}" type="slidenum">
              <a:rPr lang="en-US" smtClean="0"/>
              <a:t>13</a:t>
            </a:fld>
            <a:endParaRPr lang="en-US"/>
          </a:p>
        </p:txBody>
      </p:sp>
    </p:spTree>
    <p:extLst>
      <p:ext uri="{BB962C8B-B14F-4D97-AF65-F5344CB8AC3E}">
        <p14:creationId xmlns:p14="http://schemas.microsoft.com/office/powerpoint/2010/main" val="1321055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81F6-D18F-740B-AB51-08C4F84A0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9F513-7650-0C40-691D-795A40E5A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5BF72-6530-E272-468D-67224F90E921}"/>
              </a:ext>
            </a:extLst>
          </p:cNvPr>
          <p:cNvSpPr>
            <a:spLocks noGrp="1"/>
          </p:cNvSpPr>
          <p:nvPr>
            <p:ph type="body" idx="1"/>
          </p:nvPr>
        </p:nvSpPr>
        <p:spPr/>
        <p:txBody>
          <a:bodyPr/>
          <a:lstStyle/>
          <a:p>
            <a:r>
              <a:rPr lang="en-US" dirty="0"/>
              <a:t>Reading = 5-6 words/second = 6-8 tokens/second</a:t>
            </a:r>
          </a:p>
        </p:txBody>
      </p:sp>
      <p:sp>
        <p:nvSpPr>
          <p:cNvPr id="4" name="Slide Number Placeholder 3">
            <a:extLst>
              <a:ext uri="{FF2B5EF4-FFF2-40B4-BE49-F238E27FC236}">
                <a16:creationId xmlns:a16="http://schemas.microsoft.com/office/drawing/2014/main" id="{8D9FD2F3-817B-42DB-6F84-6584334111F1}"/>
              </a:ext>
            </a:extLst>
          </p:cNvPr>
          <p:cNvSpPr>
            <a:spLocks noGrp="1"/>
          </p:cNvSpPr>
          <p:nvPr>
            <p:ph type="sldNum" sz="quarter" idx="5"/>
          </p:nvPr>
        </p:nvSpPr>
        <p:spPr/>
        <p:txBody>
          <a:bodyPr/>
          <a:lstStyle/>
          <a:p>
            <a:fld id="{0200BE04-75C5-47D3-817E-2452A65C3707}" type="slidenum">
              <a:rPr lang="en-US" smtClean="0"/>
              <a:t>14</a:t>
            </a:fld>
            <a:endParaRPr lang="en-US"/>
          </a:p>
        </p:txBody>
      </p:sp>
    </p:spTree>
    <p:extLst>
      <p:ext uri="{BB962C8B-B14F-4D97-AF65-F5344CB8AC3E}">
        <p14:creationId xmlns:p14="http://schemas.microsoft.com/office/powerpoint/2010/main" val="219938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5A224-12A9-51C5-AAC8-BDD2848CD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2A9C9-042B-8A96-ACBE-2E43F6695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06454-8D5F-19BD-813F-D0545AE87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7FECE0-55B9-E3D5-6649-156C90873FC9}"/>
              </a:ext>
            </a:extLst>
          </p:cNvPr>
          <p:cNvSpPr>
            <a:spLocks noGrp="1"/>
          </p:cNvSpPr>
          <p:nvPr>
            <p:ph type="sldNum" sz="quarter" idx="5"/>
          </p:nvPr>
        </p:nvSpPr>
        <p:spPr/>
        <p:txBody>
          <a:bodyPr/>
          <a:lstStyle/>
          <a:p>
            <a:fld id="{0200BE04-75C5-47D3-817E-2452A65C3707}" type="slidenum">
              <a:rPr lang="en-US" smtClean="0"/>
              <a:t>2</a:t>
            </a:fld>
            <a:endParaRPr lang="en-US"/>
          </a:p>
        </p:txBody>
      </p:sp>
    </p:spTree>
    <p:extLst>
      <p:ext uri="{BB962C8B-B14F-4D97-AF65-F5344CB8AC3E}">
        <p14:creationId xmlns:p14="http://schemas.microsoft.com/office/powerpoint/2010/main" val="1970118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22B5-46DA-1178-A180-B82E70478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88724-080D-47DC-C87A-94F78907B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0B28C-647A-E696-656C-36E6FD4A23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F93DD8-610E-34A2-01A3-5AB0E8409A2D}"/>
              </a:ext>
            </a:extLst>
          </p:cNvPr>
          <p:cNvSpPr>
            <a:spLocks noGrp="1"/>
          </p:cNvSpPr>
          <p:nvPr>
            <p:ph type="sldNum" sz="quarter" idx="5"/>
          </p:nvPr>
        </p:nvSpPr>
        <p:spPr/>
        <p:txBody>
          <a:bodyPr/>
          <a:lstStyle/>
          <a:p>
            <a:fld id="{0200BE04-75C5-47D3-817E-2452A65C3707}" type="slidenum">
              <a:rPr lang="en-US" smtClean="0"/>
              <a:t>3</a:t>
            </a:fld>
            <a:endParaRPr lang="en-US"/>
          </a:p>
        </p:txBody>
      </p:sp>
    </p:spTree>
    <p:extLst>
      <p:ext uri="{BB962C8B-B14F-4D97-AF65-F5344CB8AC3E}">
        <p14:creationId xmlns:p14="http://schemas.microsoft.com/office/powerpoint/2010/main" val="150821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BA09-8667-F82B-547C-C80C7E42D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D6F90-DC52-8FC6-6A7C-67915E2EB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72ECE-273E-0F04-4F50-BC81A882E1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4B4EAE-5897-819E-0981-49E38BF67BC5}"/>
              </a:ext>
            </a:extLst>
          </p:cNvPr>
          <p:cNvSpPr>
            <a:spLocks noGrp="1"/>
          </p:cNvSpPr>
          <p:nvPr>
            <p:ph type="sldNum" sz="quarter" idx="5"/>
          </p:nvPr>
        </p:nvSpPr>
        <p:spPr/>
        <p:txBody>
          <a:bodyPr/>
          <a:lstStyle/>
          <a:p>
            <a:fld id="{0200BE04-75C5-47D3-817E-2452A65C3707}" type="slidenum">
              <a:rPr lang="en-US" smtClean="0"/>
              <a:t>4</a:t>
            </a:fld>
            <a:endParaRPr lang="en-US"/>
          </a:p>
        </p:txBody>
      </p:sp>
    </p:spTree>
    <p:extLst>
      <p:ext uri="{BB962C8B-B14F-4D97-AF65-F5344CB8AC3E}">
        <p14:creationId xmlns:p14="http://schemas.microsoft.com/office/powerpoint/2010/main" val="406551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C380C-399D-CB29-E0FA-7A3F1EAD3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E8784-6CD6-9A7B-F81A-B8E462BD4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32847-FB6F-D2F9-982C-DFABFDB3C6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A3604C-6BBA-51D0-0593-44DD2C52E5AE}"/>
              </a:ext>
            </a:extLst>
          </p:cNvPr>
          <p:cNvSpPr>
            <a:spLocks noGrp="1"/>
          </p:cNvSpPr>
          <p:nvPr>
            <p:ph type="sldNum" sz="quarter" idx="5"/>
          </p:nvPr>
        </p:nvSpPr>
        <p:spPr/>
        <p:txBody>
          <a:bodyPr/>
          <a:lstStyle/>
          <a:p>
            <a:fld id="{0200BE04-75C5-47D3-817E-2452A65C3707}" type="slidenum">
              <a:rPr lang="en-US" smtClean="0"/>
              <a:t>5</a:t>
            </a:fld>
            <a:endParaRPr lang="en-US"/>
          </a:p>
        </p:txBody>
      </p:sp>
    </p:spTree>
    <p:extLst>
      <p:ext uri="{BB962C8B-B14F-4D97-AF65-F5344CB8AC3E}">
        <p14:creationId xmlns:p14="http://schemas.microsoft.com/office/powerpoint/2010/main" val="415656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545C7-AA47-0C57-937E-866BAB6C0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DF30-7378-4A04-7C8C-313C6A7D8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7C915-DC83-96A5-C97F-2FAA77A35A90}"/>
              </a:ext>
            </a:extLst>
          </p:cNvPr>
          <p:cNvSpPr>
            <a:spLocks noGrp="1"/>
          </p:cNvSpPr>
          <p:nvPr>
            <p:ph type="body" idx="1"/>
          </p:nvPr>
        </p:nvSpPr>
        <p:spPr/>
        <p:txBody>
          <a:bodyPr/>
          <a:lstStyle/>
          <a:p>
            <a:r>
              <a:rPr lang="en-US" dirty="0"/>
              <a:t>May consider hoping back and forth from North </a:t>
            </a:r>
            <a:r>
              <a:rPr lang="en-US"/>
              <a:t>to South but this is a less optimal path</a:t>
            </a:r>
            <a:endParaRPr lang="en-US" dirty="0"/>
          </a:p>
        </p:txBody>
      </p:sp>
      <p:sp>
        <p:nvSpPr>
          <p:cNvPr id="4" name="Slide Number Placeholder 3">
            <a:extLst>
              <a:ext uri="{FF2B5EF4-FFF2-40B4-BE49-F238E27FC236}">
                <a16:creationId xmlns:a16="http://schemas.microsoft.com/office/drawing/2014/main" id="{2BA19BCE-2580-3124-49CD-427EC10CF7C1}"/>
              </a:ext>
            </a:extLst>
          </p:cNvPr>
          <p:cNvSpPr>
            <a:spLocks noGrp="1"/>
          </p:cNvSpPr>
          <p:nvPr>
            <p:ph type="sldNum" sz="quarter" idx="5"/>
          </p:nvPr>
        </p:nvSpPr>
        <p:spPr/>
        <p:txBody>
          <a:bodyPr/>
          <a:lstStyle/>
          <a:p>
            <a:fld id="{0200BE04-75C5-47D3-817E-2452A65C3707}" type="slidenum">
              <a:rPr lang="en-US" smtClean="0"/>
              <a:t>6</a:t>
            </a:fld>
            <a:endParaRPr lang="en-US"/>
          </a:p>
        </p:txBody>
      </p:sp>
    </p:spTree>
    <p:extLst>
      <p:ext uri="{BB962C8B-B14F-4D97-AF65-F5344CB8AC3E}">
        <p14:creationId xmlns:p14="http://schemas.microsoft.com/office/powerpoint/2010/main" val="40855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91534-36DC-86BB-E8C6-45A6A37F7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7C767-25F8-7E5B-8AFB-57F62C984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87824-280C-5E59-0E64-839186BC3E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1E4EC3-7426-7692-E427-6EBEC6C959BB}"/>
              </a:ext>
            </a:extLst>
          </p:cNvPr>
          <p:cNvSpPr>
            <a:spLocks noGrp="1"/>
          </p:cNvSpPr>
          <p:nvPr>
            <p:ph type="sldNum" sz="quarter" idx="5"/>
          </p:nvPr>
        </p:nvSpPr>
        <p:spPr/>
        <p:txBody>
          <a:bodyPr/>
          <a:lstStyle/>
          <a:p>
            <a:fld id="{0200BE04-75C5-47D3-817E-2452A65C3707}" type="slidenum">
              <a:rPr lang="en-US" smtClean="0"/>
              <a:t>7</a:t>
            </a:fld>
            <a:endParaRPr lang="en-US"/>
          </a:p>
        </p:txBody>
      </p:sp>
    </p:spTree>
    <p:extLst>
      <p:ext uri="{BB962C8B-B14F-4D97-AF65-F5344CB8AC3E}">
        <p14:creationId xmlns:p14="http://schemas.microsoft.com/office/powerpoint/2010/main" val="2308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714EE-0B99-325B-D8A5-B61C88ED2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1928B8-DE17-717A-0FCF-7E7905440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6839B-74DE-4443-3D58-0B2CFC9023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0DC28-3AFB-E524-53A3-0B4BCBF09034}"/>
              </a:ext>
            </a:extLst>
          </p:cNvPr>
          <p:cNvSpPr>
            <a:spLocks noGrp="1"/>
          </p:cNvSpPr>
          <p:nvPr>
            <p:ph type="sldNum" sz="quarter" idx="5"/>
          </p:nvPr>
        </p:nvSpPr>
        <p:spPr/>
        <p:txBody>
          <a:bodyPr/>
          <a:lstStyle/>
          <a:p>
            <a:fld id="{0200BE04-75C5-47D3-817E-2452A65C3707}" type="slidenum">
              <a:rPr lang="en-US" smtClean="0"/>
              <a:t>8</a:t>
            </a:fld>
            <a:endParaRPr lang="en-US"/>
          </a:p>
        </p:txBody>
      </p:sp>
    </p:spTree>
    <p:extLst>
      <p:ext uri="{BB962C8B-B14F-4D97-AF65-F5344CB8AC3E}">
        <p14:creationId xmlns:p14="http://schemas.microsoft.com/office/powerpoint/2010/main" val="2733243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B39FC-C14A-F763-84EF-32DC040AE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54308-7B9C-EF76-A864-21F480518A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CD750-DE39-D060-7E5B-B773C18A75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02CF2-8880-895A-EAF0-4F9BF36F803B}"/>
              </a:ext>
            </a:extLst>
          </p:cNvPr>
          <p:cNvSpPr>
            <a:spLocks noGrp="1"/>
          </p:cNvSpPr>
          <p:nvPr>
            <p:ph type="sldNum" sz="quarter" idx="5"/>
          </p:nvPr>
        </p:nvSpPr>
        <p:spPr/>
        <p:txBody>
          <a:bodyPr/>
          <a:lstStyle/>
          <a:p>
            <a:fld id="{0200BE04-75C5-47D3-817E-2452A65C3707}" type="slidenum">
              <a:rPr lang="en-US" smtClean="0"/>
              <a:t>9</a:t>
            </a:fld>
            <a:endParaRPr lang="en-US"/>
          </a:p>
        </p:txBody>
      </p:sp>
    </p:spTree>
    <p:extLst>
      <p:ext uri="{BB962C8B-B14F-4D97-AF65-F5344CB8AC3E}">
        <p14:creationId xmlns:p14="http://schemas.microsoft.com/office/powerpoint/2010/main" val="4282677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D060-5E53-093D-C25A-A0F78E37E8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3A323-EDCA-3E32-D4E7-D1985F99A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A86023-2E28-B066-1E06-F4D266B7C74F}"/>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5" name="Footer Placeholder 4">
            <a:extLst>
              <a:ext uri="{FF2B5EF4-FFF2-40B4-BE49-F238E27FC236}">
                <a16:creationId xmlns:a16="http://schemas.microsoft.com/office/drawing/2014/main" id="{2CDF2179-FB7E-9BAD-4555-64109BBD4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36BDB-98A4-22E3-8974-7194C75F67B5}"/>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365041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B48D-E4DC-667D-6386-C93D8F42F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E74798-E182-8DBC-BCEA-585E47963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B8341-AFDC-8D7E-F41B-1A52D8150391}"/>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5" name="Footer Placeholder 4">
            <a:extLst>
              <a:ext uri="{FF2B5EF4-FFF2-40B4-BE49-F238E27FC236}">
                <a16:creationId xmlns:a16="http://schemas.microsoft.com/office/drawing/2014/main" id="{0D57EC1E-C4C1-83A6-CE90-CC86A81EB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A1D43-9F22-515C-550D-0555CB420581}"/>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4286554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E77CF-59DF-2E55-B67D-926F961C1B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7B34C-F591-5E0B-73C0-86D67C42A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7756C-2818-95C1-065C-E79D0195D39D}"/>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5" name="Footer Placeholder 4">
            <a:extLst>
              <a:ext uri="{FF2B5EF4-FFF2-40B4-BE49-F238E27FC236}">
                <a16:creationId xmlns:a16="http://schemas.microsoft.com/office/drawing/2014/main" id="{BED13D56-4C21-80AD-561C-931F2FB8D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A8804-6386-D69A-2CB0-30A3CF373180}"/>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19142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C03C-D6A5-FA75-8A0E-1E67F24D94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E7AF68-66AA-D137-A764-186F45AEA7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96181-9618-ECC9-DD42-60B9838464B9}"/>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5" name="Footer Placeholder 4">
            <a:extLst>
              <a:ext uri="{FF2B5EF4-FFF2-40B4-BE49-F238E27FC236}">
                <a16:creationId xmlns:a16="http://schemas.microsoft.com/office/drawing/2014/main" id="{9A9D7539-B502-D52D-E613-F237145D8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3B0CC-A747-FAD3-5F24-10968D64C938}"/>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273473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1968-3BCE-4166-3DCB-A4355C21A4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6EC094-8120-D0E0-C251-C73BA4EC36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93BFC-5F0E-8F45-D65E-6C638105421C}"/>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5" name="Footer Placeholder 4">
            <a:extLst>
              <a:ext uri="{FF2B5EF4-FFF2-40B4-BE49-F238E27FC236}">
                <a16:creationId xmlns:a16="http://schemas.microsoft.com/office/drawing/2014/main" id="{94CF43E8-3DCC-EC19-23DD-F995B5077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5E30B-0AFF-C0F3-5E0C-E57E8B5FD3F7}"/>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3532129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B905-09E0-2963-76F8-C5C7F5F9CA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289317-6636-1DB9-4D0E-162FA8A07F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A82D70-4659-DDCC-CED0-874667BCF4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99C11E-6955-C10F-727C-FF4471031D20}"/>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6" name="Footer Placeholder 5">
            <a:extLst>
              <a:ext uri="{FF2B5EF4-FFF2-40B4-BE49-F238E27FC236}">
                <a16:creationId xmlns:a16="http://schemas.microsoft.com/office/drawing/2014/main" id="{7FA9FA54-11F9-14F8-1D8C-B6640403B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FD784-8B83-A050-940C-8B38BEFD2EF3}"/>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318518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0096-4847-0524-D833-311B6DF023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53D552-6C4A-71F9-D07F-9560FC6979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BA3A5C-11AC-9356-7982-932673105B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C567C2-6777-F1AC-85CC-C1154FFB1F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34F4C5-833E-6AB6-4A51-A3EB4585D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BF7B40-178C-9493-B4AF-035B901D967B}"/>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8" name="Footer Placeholder 7">
            <a:extLst>
              <a:ext uri="{FF2B5EF4-FFF2-40B4-BE49-F238E27FC236}">
                <a16:creationId xmlns:a16="http://schemas.microsoft.com/office/drawing/2014/main" id="{C29680A8-4130-DCC6-C4AD-9964F97100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A4C4E4-F7C5-D5B1-2D32-C6EBEAB2DEFC}"/>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77410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27CD-72A3-8703-A3C3-C3741817E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22901-59E8-12ED-52B6-606A8E2F9E6B}"/>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4" name="Footer Placeholder 3">
            <a:extLst>
              <a:ext uri="{FF2B5EF4-FFF2-40B4-BE49-F238E27FC236}">
                <a16:creationId xmlns:a16="http://schemas.microsoft.com/office/drawing/2014/main" id="{E63D2C6D-37E1-5BF2-5104-A420175C3C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80771A-A541-95E6-5DF9-97610969DCFA}"/>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2903245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04940-DB21-992C-8030-7406D97D1003}"/>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3" name="Footer Placeholder 2">
            <a:extLst>
              <a:ext uri="{FF2B5EF4-FFF2-40B4-BE49-F238E27FC236}">
                <a16:creationId xmlns:a16="http://schemas.microsoft.com/office/drawing/2014/main" id="{AEFA1183-468B-E29F-9077-E860F07303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A25746-76E9-2705-86E7-CF370E451E89}"/>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190104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A203-4753-4D08-5D38-572B89084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747F5D-7FB6-DA3C-3B3D-F4E79FE92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4FF87C-3CAE-64FA-BBA1-B32952186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704E3-871E-C8DA-195B-D12507E118DB}"/>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6" name="Footer Placeholder 5">
            <a:extLst>
              <a:ext uri="{FF2B5EF4-FFF2-40B4-BE49-F238E27FC236}">
                <a16:creationId xmlns:a16="http://schemas.microsoft.com/office/drawing/2014/main" id="{5843E620-0763-3919-9225-E9603AC9D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44D7D7-390C-F274-1691-CE64F7A6FBBF}"/>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143034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6581-0C50-FE6B-2590-DF3FAB2D3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AB3DF8-9D84-4297-FA24-5BF220DC44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DD4218-37DE-5E67-8EC4-503CB4FC2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0FEA81-0DB3-512A-7B1E-ED9A120C031E}"/>
              </a:ext>
            </a:extLst>
          </p:cNvPr>
          <p:cNvSpPr>
            <a:spLocks noGrp="1"/>
          </p:cNvSpPr>
          <p:nvPr>
            <p:ph type="dt" sz="half" idx="10"/>
          </p:nvPr>
        </p:nvSpPr>
        <p:spPr/>
        <p:txBody>
          <a:bodyPr/>
          <a:lstStyle/>
          <a:p>
            <a:fld id="{E275C366-A4EB-4DF8-8B6A-A87882A71F0C}" type="datetimeFigureOut">
              <a:rPr lang="en-US" smtClean="0"/>
              <a:t>2/26/2025</a:t>
            </a:fld>
            <a:endParaRPr lang="en-US"/>
          </a:p>
        </p:txBody>
      </p:sp>
      <p:sp>
        <p:nvSpPr>
          <p:cNvPr id="6" name="Footer Placeholder 5">
            <a:extLst>
              <a:ext uri="{FF2B5EF4-FFF2-40B4-BE49-F238E27FC236}">
                <a16:creationId xmlns:a16="http://schemas.microsoft.com/office/drawing/2014/main" id="{ADE2B448-5575-9815-0336-7892150F2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BFB891-39B7-65AA-F16D-1187A1070443}"/>
              </a:ext>
            </a:extLst>
          </p:cNvPr>
          <p:cNvSpPr>
            <a:spLocks noGrp="1"/>
          </p:cNvSpPr>
          <p:nvPr>
            <p:ph type="sldNum" sz="quarter" idx="12"/>
          </p:nvPr>
        </p:nvSpPr>
        <p:spPr/>
        <p:txBody>
          <a:bodyPr/>
          <a:lstStyle/>
          <a:p>
            <a:fld id="{76F8E0C4-BA1B-4C01-A3E2-F76D51A00F0E}" type="slidenum">
              <a:rPr lang="en-US" smtClean="0"/>
              <a:t>‹#›</a:t>
            </a:fld>
            <a:endParaRPr lang="en-US"/>
          </a:p>
        </p:txBody>
      </p:sp>
    </p:spTree>
    <p:extLst>
      <p:ext uri="{BB962C8B-B14F-4D97-AF65-F5344CB8AC3E}">
        <p14:creationId xmlns:p14="http://schemas.microsoft.com/office/powerpoint/2010/main" val="2875017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12E3F-4B98-9454-8534-A79145A88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3F0F22-DAEF-0EBD-7C06-F2961A5DA1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3FA0F-E9AF-EF44-6DB5-AFE25ADF2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75C366-A4EB-4DF8-8B6A-A87882A71F0C}" type="datetimeFigureOut">
              <a:rPr lang="en-US" smtClean="0"/>
              <a:t>2/26/2025</a:t>
            </a:fld>
            <a:endParaRPr lang="en-US"/>
          </a:p>
        </p:txBody>
      </p:sp>
      <p:sp>
        <p:nvSpPr>
          <p:cNvPr id="5" name="Footer Placeholder 4">
            <a:extLst>
              <a:ext uri="{FF2B5EF4-FFF2-40B4-BE49-F238E27FC236}">
                <a16:creationId xmlns:a16="http://schemas.microsoft.com/office/drawing/2014/main" id="{5E289EAC-D05D-D9EF-A076-323ED3812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23BB53-FAB0-DA45-CF95-0033D8A817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F8E0C4-BA1B-4C01-A3E2-F76D51A00F0E}" type="slidenum">
              <a:rPr lang="en-US" smtClean="0"/>
              <a:t>‹#›</a:t>
            </a:fld>
            <a:endParaRPr lang="en-US"/>
          </a:p>
        </p:txBody>
      </p:sp>
    </p:spTree>
    <p:extLst>
      <p:ext uri="{BB962C8B-B14F-4D97-AF65-F5344CB8AC3E}">
        <p14:creationId xmlns:p14="http://schemas.microsoft.com/office/powerpoint/2010/main" val="372808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nps.gov/linc/faqs.ht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www.tripadvisor.com/ShowUserReviews-g28970-d103436-r681982592-Jefferson_Memorial-Washington_DC_District_of_Columbia.html" TargetMode="External"/><Relationship Id="rId4" Type="http://schemas.openxmlformats.org/officeDocument/2006/relationships/hyperlink" Target="https://mn.gov/mnddc/ada-legacy/ada-legacy-moment27.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transtats.bts.gov/HomeDrillChart_Month.asp?5ry_lrn4=FDFG&amp;N44_Qry=F&amp;5ry_Pn44vr4=DDD&amp;5ry_Nv42146=QPN&amp;heY_fryrp6lrn4=FDFH&amp;heY_fryrp6Z106u=E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Waterman_butterfly_projection" TargetMode="External"/><Relationship Id="rId5" Type="http://schemas.openxmlformats.org/officeDocument/2006/relationships/hyperlink" Target="https://en.wikipedia.org/wiki/Antarctica" TargetMode="External"/><Relationship Id="rId4" Type="http://schemas.openxmlformats.org/officeDocument/2006/relationships/hyperlink" Target="https://en.wikipedia.org/wiki/Earth"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ronvanderpol.com/prices/" TargetMode="External"/><Relationship Id="rId7"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v3r.esp.org/foundations/biodiversity/holdings/LET_HippoInLaSpecola.pdf" TargetMode="External"/><Relationship Id="rId5" Type="http://schemas.openxmlformats.org/officeDocument/2006/relationships/hyperlink" Target="https://noemtaxidermy.com/pricing/" TargetMode="External"/><Relationship Id="rId4" Type="http://schemas.openxmlformats.org/officeDocument/2006/relationships/hyperlink" Target="https://highuintahstaxidermy.com/price-lis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platform.openai.com/docs/concepts/tokens" TargetMode="External"/><Relationship Id="rId5" Type="http://schemas.openxmlformats.org/officeDocument/2006/relationships/hyperlink" Target="https://www.vellum.ai/llm-leaderboard" TargetMode="External"/><Relationship Id="rId4" Type="http://schemas.openxmlformats.org/officeDocument/2006/relationships/notesSlide" Target="../notesSlides/notesSlide14.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fdic.gov/quarterly-banking-profile/quarterly-banking-profile-third-quarter-202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fdic.gov/90year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opm.gov/data/datasets/" TargetMode="External"/><Relationship Id="rId5" Type="http://schemas.openxmlformats.org/officeDocument/2006/relationships/hyperlink" Target="https://shop.benjerry.com/collections/all" TargetMode="External"/><Relationship Id="rId4" Type="http://schemas.openxmlformats.org/officeDocument/2006/relationships/hyperlink" Target="https://www.fdic.gov/financial-reports/budget-expenditures-divisionoffice-third-quarter-202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chive.fdic.gov/view/fdic/10123/fdic_10123_DS2.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s://www.fultondistributing.com/documents/Cleaning_Time_Estimator.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aps.app.goo.gl/Cmrb4YnwqKRWHVF3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tspvis.com/" TargetMode="External"/><Relationship Id="rId4" Type="http://schemas.openxmlformats.org/officeDocument/2006/relationships/hyperlink" Target="https://en.wikipedia.org/wiki/Hamiltonian_pat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x.com/FDICgov"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www.fdic.gov/risk-management-manual-examination-polici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bensguide.gpo.gov/j-wash-monumen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www.nps.gov/articles/series.htm?id=EBD38616-C3F0-1309-6B133449553F229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E85E-719F-009E-15F0-FF9531A50269}"/>
              </a:ext>
            </a:extLst>
          </p:cNvPr>
          <p:cNvSpPr>
            <a:spLocks noGrp="1"/>
          </p:cNvSpPr>
          <p:nvPr>
            <p:ph type="title"/>
          </p:nvPr>
        </p:nvSpPr>
        <p:spPr>
          <a:xfrm>
            <a:off x="838200" y="13229"/>
            <a:ext cx="10515600" cy="667808"/>
          </a:xfrm>
        </p:spPr>
        <p:txBody>
          <a:bodyPr>
            <a:normAutofit fontScale="90000"/>
          </a:bodyPr>
          <a:lstStyle/>
          <a:p>
            <a:pPr algn="ctr"/>
            <a:r>
              <a:rPr lang="en-US" b="1" dirty="0" err="1">
                <a:latin typeface="Calibri" panose="020F0502020204030204" pitchFamily="34" charset="0"/>
                <a:ea typeface="Calibri" panose="020F0502020204030204" pitchFamily="34" charset="0"/>
                <a:cs typeface="Calibri" panose="020F0502020204030204" pitchFamily="34" charset="0"/>
              </a:rPr>
              <a:t>Estimathon</a:t>
            </a:r>
            <a:r>
              <a:rPr lang="en-US" b="1" dirty="0">
                <a:latin typeface="Calibri" panose="020F0502020204030204" pitchFamily="34" charset="0"/>
                <a:ea typeface="Calibri" panose="020F0502020204030204" pitchFamily="34" charset="0"/>
                <a:cs typeface="Calibri" panose="020F0502020204030204" pitchFamily="34" charset="0"/>
              </a:rPr>
              <a:t> Answers</a:t>
            </a:r>
          </a:p>
        </p:txBody>
      </p:sp>
      <p:sp>
        <p:nvSpPr>
          <p:cNvPr id="3" name="Content Placeholder 2">
            <a:extLst>
              <a:ext uri="{FF2B5EF4-FFF2-40B4-BE49-F238E27FC236}">
                <a16:creationId xmlns:a16="http://schemas.microsoft.com/office/drawing/2014/main" id="{AF7FF06E-D9C0-3CF8-AED2-872E0950F4EF}"/>
              </a:ext>
            </a:extLst>
          </p:cNvPr>
          <p:cNvSpPr>
            <a:spLocks noGrp="1"/>
          </p:cNvSpPr>
          <p:nvPr>
            <p:ph idx="1"/>
          </p:nvPr>
        </p:nvSpPr>
        <p:spPr>
          <a:xfrm>
            <a:off x="515350" y="827030"/>
            <a:ext cx="3937000" cy="5755273"/>
          </a:xfrm>
        </p:spPr>
        <p:txBody>
          <a:bodyPr>
            <a:normAutofit fontScale="92500" lnSpcReduction="10000"/>
          </a:bodyPr>
          <a:lstStyle/>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$24.2 trillion</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$1,250</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70,873 pints/employee</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116.666 hours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1,881 hours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46,879 followers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781.916 feet</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36,491 stones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208 steps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25,716 flights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36 copies</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$30,500</a:t>
            </a:r>
          </a:p>
          <a:p>
            <a:pPr marL="514350" indent="-514350">
              <a:buAutoNum type="arabicPeriod"/>
            </a:pP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5,119,200 words</a:t>
            </a:r>
          </a:p>
          <a:p>
            <a:pPr marL="514350" indent="-514350">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D06DD1DC-8729-465E-B914-40C671CC53E3}"/>
              </a:ext>
            </a:extLst>
          </p:cNvPr>
          <p:cNvSpPr txBox="1"/>
          <p:nvPr/>
        </p:nvSpPr>
        <p:spPr>
          <a:xfrm>
            <a:off x="4013201" y="628950"/>
            <a:ext cx="8343336" cy="615553"/>
          </a:xfrm>
          <a:prstGeom prst="rect">
            <a:avLst/>
          </a:prstGeom>
          <a:noFill/>
        </p:spPr>
        <p:txBody>
          <a:bodyPr wrap="square">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Answers available at: </a:t>
            </a:r>
          </a:p>
          <a:p>
            <a:pPr algn="ctr"/>
            <a:r>
              <a:rPr lang="en-US" sz="1600" b="1" dirty="0">
                <a:latin typeface="Courier New" panose="02070309020205020404" pitchFamily="49" charset="0"/>
                <a:ea typeface="Calibri" panose="020F0502020204030204" pitchFamily="34" charset="0"/>
                <a:cs typeface="Courier New" panose="02070309020205020404" pitchFamily="49" charset="0"/>
              </a:rPr>
              <a:t>https://your_url_goes_here</a:t>
            </a:r>
            <a:endParaRPr lang="en-US" b="1" dirty="0">
              <a:latin typeface="Courier New" panose="02070309020205020404" pitchFamily="49" charset="0"/>
              <a:ea typeface="Calibri" panose="020F0502020204030204" pitchFamily="34" charset="0"/>
              <a:cs typeface="Courier New" panose="02070309020205020404" pitchFamily="49" charset="0"/>
            </a:endParaRPr>
          </a:p>
        </p:txBody>
      </p:sp>
      <p:pic>
        <p:nvPicPr>
          <p:cNvPr id="5" name="Picture 4">
            <a:extLst>
              <a:ext uri="{FF2B5EF4-FFF2-40B4-BE49-F238E27FC236}">
                <a16:creationId xmlns:a16="http://schemas.microsoft.com/office/drawing/2014/main" id="{D78FB9B6-DB33-7817-9C6E-186235954F20}"/>
              </a:ext>
            </a:extLst>
          </p:cNvPr>
          <p:cNvPicPr>
            <a:picLocks noChangeAspect="1"/>
          </p:cNvPicPr>
          <p:nvPr/>
        </p:nvPicPr>
        <p:blipFill>
          <a:blip r:embed="rId3"/>
          <a:stretch>
            <a:fillRect/>
          </a:stretch>
        </p:blipFill>
        <p:spPr>
          <a:xfrm>
            <a:off x="4431995" y="1296758"/>
            <a:ext cx="7583572" cy="4445542"/>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8406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9D4E-772E-25C2-CA40-C552DEDA0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345AF-2565-ABEC-81C1-26C652305FC8}"/>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9. How many steps would one climb in total if they walked up all the steps leading to the Lincoln Memorial, the U.S. Capitol, and the Jefferson Memorial in a single day?</a:t>
            </a:r>
          </a:p>
        </p:txBody>
      </p:sp>
      <p:sp>
        <p:nvSpPr>
          <p:cNvPr id="3" name="Content Placeholder 2">
            <a:extLst>
              <a:ext uri="{FF2B5EF4-FFF2-40B4-BE49-F238E27FC236}">
                <a16:creationId xmlns:a16="http://schemas.microsoft.com/office/drawing/2014/main" id="{90B7D5F0-8897-1D9A-3990-408DDA58A679}"/>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208 steps</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Lincoln Memorial</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has 87 steps from the reflecting pool to the chamber, the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4"/>
              </a:rPr>
              <a:t>U.S. Capitol</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has 78 stairs on its West Front,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the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t>Jefferson Memorial</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has 43 steps,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 a total of 208 steps.</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C00000"/>
                </a:solidFill>
                <a:latin typeface="Calibri" panose="020F0502020204030204" pitchFamily="34" charset="0"/>
                <a:ea typeface="Calibri" panose="020F0502020204030204" pitchFamily="34" charset="0"/>
                <a:cs typeface="Calibri" panose="020F0502020204030204" pitchFamily="34" charset="0"/>
              </a:rPr>
              <a:t>148 to 173 steps</a:t>
            </a:r>
            <a:endParaRPr lang="en-US" sz="2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descr="undefined">
            <a:extLst>
              <a:ext uri="{FF2B5EF4-FFF2-40B4-BE49-F238E27FC236}">
                <a16:creationId xmlns:a16="http://schemas.microsoft.com/office/drawing/2014/main" id="{EDB4509C-5172-658B-7A2E-5CFFD1374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2818" y="2802466"/>
            <a:ext cx="6030583" cy="31220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02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92F0-1334-688B-7EFE-E640A70D4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6227F-13C3-AF39-C322-746089BC9C5C}"/>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10. What is the total number of delayed or cancelled flights out of Ronald Reagan Washington National Airport in 2023?</a:t>
            </a:r>
          </a:p>
        </p:txBody>
      </p:sp>
      <p:sp>
        <p:nvSpPr>
          <p:cNvPr id="3" name="Content Placeholder 2">
            <a:extLst>
              <a:ext uri="{FF2B5EF4-FFF2-40B4-BE49-F238E27FC236}">
                <a16:creationId xmlns:a16="http://schemas.microsoft.com/office/drawing/2014/main" id="{B6E436D5-E312-393C-43E3-8BB663FABA3B}"/>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25,716 flights</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According to the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Bureau of Transportation Statistics</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DCA there were 23,599 departure delays and 2,117 cancelled flights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 a total of 25,716 flights in 2023.</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C00000"/>
                </a:solidFill>
                <a:latin typeface="Calibri" panose="020F0502020204030204" pitchFamily="34" charset="0"/>
                <a:ea typeface="Calibri" panose="020F0502020204030204" pitchFamily="34" charset="0"/>
                <a:cs typeface="Calibri" panose="020F0502020204030204" pitchFamily="34" charset="0"/>
              </a:rPr>
              <a:t>31,000 to 41,000 flights</a:t>
            </a:r>
            <a:endParaRPr lang="en-US" sz="2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E0578EA-EFDF-0369-8E9A-850937F44908}"/>
              </a:ext>
            </a:extLst>
          </p:cNvPr>
          <p:cNvPicPr>
            <a:picLocks noChangeAspect="1"/>
          </p:cNvPicPr>
          <p:nvPr/>
        </p:nvPicPr>
        <p:blipFill>
          <a:blip r:embed="rId4"/>
          <a:stretch>
            <a:fillRect/>
          </a:stretch>
        </p:blipFill>
        <p:spPr>
          <a:xfrm>
            <a:off x="6635057" y="2159338"/>
            <a:ext cx="5396077" cy="453944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51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D670C-3931-01D8-9FFB-3B17B3668D88}"/>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19088202-CAA9-D132-5D75-498016F0C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58" y="3142926"/>
            <a:ext cx="6349442" cy="35558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7536B2-7455-DAD8-8629-11AB7D140C39}"/>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11. How many times would we need to replicate Antarctica to completely cover the Earth?</a:t>
            </a:r>
          </a:p>
        </p:txBody>
      </p:sp>
      <p:sp>
        <p:nvSpPr>
          <p:cNvPr id="3" name="Content Placeholder 2">
            <a:extLst>
              <a:ext uri="{FF2B5EF4-FFF2-40B4-BE49-F238E27FC236}">
                <a16:creationId xmlns:a16="http://schemas.microsoft.com/office/drawing/2014/main" id="{FBA4F103-D479-3EC1-27F4-14BADCBB8859}"/>
              </a:ext>
            </a:extLst>
          </p:cNvPr>
          <p:cNvSpPr>
            <a:spLocks noGrp="1"/>
          </p:cNvSpPr>
          <p:nvPr>
            <p:ph idx="1"/>
          </p:nvPr>
        </p:nvSpPr>
        <p:spPr>
          <a:xfrm>
            <a:off x="169333" y="1116957"/>
            <a:ext cx="1190413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36 copies</a:t>
            </a:r>
          </a:p>
          <a:p>
            <a:pPr marL="0" indent="0" algn="l">
              <a:spcBef>
                <a:spcPts val="750"/>
              </a:spcBef>
              <a:spcAft>
                <a:spcPts val="750"/>
              </a:spcAft>
              <a:buNone/>
            </a:pPr>
            <a:r>
              <a:rPr lang="en-US" sz="2600" dirty="0">
                <a:latin typeface="Calibri" panose="020F0502020204030204" pitchFamily="34" charset="0"/>
                <a:ea typeface="Calibri" panose="020F0502020204030204" pitchFamily="34" charset="0"/>
                <a:cs typeface="Calibri" panose="020F0502020204030204" pitchFamily="34" charset="0"/>
              </a:rPr>
              <a:t>The approximate surface area of the </a:t>
            </a:r>
            <a:r>
              <a:rPr lang="en-US" sz="2600" dirty="0">
                <a:latin typeface="Calibri" panose="020F0502020204030204" pitchFamily="34" charset="0"/>
                <a:ea typeface="Calibri" panose="020F0502020204030204" pitchFamily="34" charset="0"/>
                <a:cs typeface="Calibri" panose="020F0502020204030204" pitchFamily="34" charset="0"/>
                <a:hlinkClick r:id="rId4"/>
              </a:rPr>
              <a:t>Earth</a:t>
            </a:r>
            <a:r>
              <a:rPr lang="en-US" sz="2600" dirty="0">
                <a:latin typeface="Calibri" panose="020F0502020204030204" pitchFamily="34" charset="0"/>
                <a:ea typeface="Calibri" panose="020F0502020204030204" pitchFamily="34" charset="0"/>
                <a:cs typeface="Calibri" panose="020F0502020204030204" pitchFamily="34" charset="0"/>
              </a:rPr>
              <a:t> and </a:t>
            </a:r>
            <a:r>
              <a:rPr lang="en-US" sz="2600" dirty="0">
                <a:latin typeface="Calibri" panose="020F0502020204030204" pitchFamily="34" charset="0"/>
                <a:ea typeface="Calibri" panose="020F0502020204030204" pitchFamily="34" charset="0"/>
                <a:cs typeface="Calibri" panose="020F0502020204030204" pitchFamily="34" charset="0"/>
                <a:hlinkClick r:id="rId5"/>
              </a:rPr>
              <a:t>Antarctica</a:t>
            </a:r>
            <a:r>
              <a:rPr lang="en-US" sz="2600" dirty="0">
                <a:latin typeface="Calibri" panose="020F0502020204030204" pitchFamily="34" charset="0"/>
                <a:ea typeface="Calibri" panose="020F0502020204030204" pitchFamily="34" charset="0"/>
                <a:cs typeface="Calibri" panose="020F0502020204030204" pitchFamily="34" charset="0"/>
              </a:rPr>
              <a:t> is approximately 510 million kilometers and 14.2 million kilometers, respectively. That means it would take 510/14.2 ≈ 35.91 copies of Antarctica to cover the Earth, which we will round up to 36. One could use something like the </a:t>
            </a:r>
            <a:r>
              <a:rPr lang="en-US" sz="2600" dirty="0">
                <a:latin typeface="Calibri" panose="020F0502020204030204" pitchFamily="34" charset="0"/>
                <a:ea typeface="Calibri" panose="020F0502020204030204" pitchFamily="34" charset="0"/>
                <a:cs typeface="Calibri" panose="020F0502020204030204" pitchFamily="34" charset="0"/>
                <a:hlinkClick r:id="rId6"/>
              </a:rPr>
              <a:t>Waterman </a:t>
            </a:r>
            <a:br>
              <a:rPr lang="en-US" sz="2600" dirty="0">
                <a:latin typeface="Calibri" panose="020F0502020204030204" pitchFamily="34" charset="0"/>
                <a:ea typeface="Calibri" panose="020F0502020204030204" pitchFamily="34" charset="0"/>
                <a:cs typeface="Calibri" panose="020F0502020204030204" pitchFamily="34" charset="0"/>
                <a:hlinkClick r:id="rId6"/>
              </a:rPr>
            </a:br>
            <a:r>
              <a:rPr lang="en-US" sz="2600" dirty="0">
                <a:latin typeface="Calibri" panose="020F0502020204030204" pitchFamily="34" charset="0"/>
                <a:ea typeface="Calibri" panose="020F0502020204030204" pitchFamily="34" charset="0"/>
                <a:cs typeface="Calibri" panose="020F0502020204030204" pitchFamily="34" charset="0"/>
                <a:hlinkClick r:id="rId6"/>
              </a:rPr>
              <a:t>butterfly projection</a:t>
            </a:r>
            <a:r>
              <a:rPr lang="en-US" sz="2600" dirty="0">
                <a:latin typeface="Calibri" panose="020F0502020204030204" pitchFamily="34" charset="0"/>
                <a:ea typeface="Calibri" panose="020F0502020204030204" pitchFamily="34" charset="0"/>
                <a:cs typeface="Calibri" panose="020F0502020204030204" pitchFamily="34" charset="0"/>
              </a:rPr>
              <a:t> to get a more realistic </a:t>
            </a:r>
            <a:br>
              <a:rPr lang="en-US" sz="2600" dirty="0">
                <a:latin typeface="Calibri" panose="020F0502020204030204" pitchFamily="34" charset="0"/>
                <a:ea typeface="Calibri" panose="020F0502020204030204" pitchFamily="34" charset="0"/>
                <a:cs typeface="Calibri" panose="020F0502020204030204" pitchFamily="34" charset="0"/>
              </a:rPr>
            </a:br>
            <a:r>
              <a:rPr lang="en-US" sz="2600" dirty="0">
                <a:latin typeface="Calibri" panose="020F0502020204030204" pitchFamily="34" charset="0"/>
                <a:ea typeface="Calibri" panose="020F0502020204030204" pitchFamily="34" charset="0"/>
                <a:cs typeface="Calibri" panose="020F0502020204030204" pitchFamily="34" charset="0"/>
              </a:rPr>
              <a:t>view of the size of Antarctica relative</a:t>
            </a:r>
            <a:br>
              <a:rPr lang="en-US" sz="2600" dirty="0">
                <a:latin typeface="Calibri" panose="020F0502020204030204" pitchFamily="34" charset="0"/>
                <a:ea typeface="Calibri" panose="020F0502020204030204" pitchFamily="34" charset="0"/>
                <a:cs typeface="Calibri" panose="020F0502020204030204" pitchFamily="34" charset="0"/>
              </a:rPr>
            </a:br>
            <a:r>
              <a:rPr lang="en-US" sz="2600" dirty="0">
                <a:latin typeface="Calibri" panose="020F0502020204030204" pitchFamily="34" charset="0"/>
                <a:ea typeface="Calibri" panose="020F0502020204030204" pitchFamily="34" charset="0"/>
                <a:cs typeface="Calibri" panose="020F0502020204030204" pitchFamily="34" charset="0"/>
              </a:rPr>
              <a:t>to the Earth.</a:t>
            </a: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rPr>
              <a:t>36 to 37 copies</a:t>
            </a:r>
            <a:endParaRPr lang="en-US" sz="26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694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7DF15-FB54-B8A9-5D1A-BDA8C5012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BB096-3E77-75D2-61ED-E7168DE931C2}"/>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12. What is the average cost, in dollars, of </a:t>
            </a:r>
            <a:r>
              <a:rPr lang="en-US" sz="2400" b="1" dirty="0" err="1">
                <a:latin typeface="Calibri" panose="020F0502020204030204" pitchFamily="34" charset="0"/>
                <a:ea typeface="Calibri" panose="020F0502020204030204" pitchFamily="34" charset="0"/>
                <a:cs typeface="Calibri" panose="020F0502020204030204" pitchFamily="34" charset="0"/>
              </a:rPr>
              <a:t>taxidermying</a:t>
            </a:r>
            <a:r>
              <a:rPr lang="en-US" sz="2400" b="1" dirty="0">
                <a:latin typeface="Calibri" panose="020F0502020204030204" pitchFamily="34" charset="0"/>
                <a:ea typeface="Calibri" panose="020F0502020204030204" pitchFamily="34" charset="0"/>
                <a:cs typeface="Calibri" panose="020F0502020204030204" pitchFamily="34" charset="0"/>
              </a:rPr>
              <a:t> a full hippo?</a:t>
            </a:r>
          </a:p>
        </p:txBody>
      </p:sp>
      <p:sp>
        <p:nvSpPr>
          <p:cNvPr id="3" name="Content Placeholder 2">
            <a:extLst>
              <a:ext uri="{FF2B5EF4-FFF2-40B4-BE49-F238E27FC236}">
                <a16:creationId xmlns:a16="http://schemas.microsoft.com/office/drawing/2014/main" id="{82990367-0B3C-DDB3-52A2-AC8F3AD6B9A3}"/>
              </a:ext>
            </a:extLst>
          </p:cNvPr>
          <p:cNvSpPr>
            <a:spLocks noGrp="1"/>
          </p:cNvSpPr>
          <p:nvPr>
            <p:ph idx="1"/>
          </p:nvPr>
        </p:nvSpPr>
        <p:spPr>
          <a:xfrm>
            <a:off x="169333" y="1116957"/>
            <a:ext cx="1190413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$30,050</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small sample of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three</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4"/>
              </a:rPr>
              <a:t>different</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t>taxidermists</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gives prices of $32,500, $34,650, and $23,000,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respectively, with an average of $30,050. Of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course, some taxidermists are better than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others...as evidenced from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6"/>
              </a:rPr>
              <a:t>the hippo on </a:t>
            </a:r>
            <a:b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6"/>
              </a:rPr>
            </a:b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6"/>
              </a:rPr>
              <a:t>display</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Florence's Museum of Zoology and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Natural History (La </a:t>
            </a:r>
            <a:r>
              <a:rPr lang="en-US" sz="26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Specola</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C00000"/>
                </a:solidFill>
                <a:latin typeface="Calibri" panose="020F0502020204030204" pitchFamily="34" charset="0"/>
                <a:ea typeface="Calibri" panose="020F0502020204030204" pitchFamily="34" charset="0"/>
                <a:cs typeface="Calibri" panose="020F0502020204030204" pitchFamily="34" charset="0"/>
              </a:rPr>
              <a:t>$50,000 to $100,000</a:t>
            </a:r>
            <a:endParaRPr lang="en-US" sz="2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statue of a dinosaur&#10;&#10;Description automatically generated with medium confidence">
            <a:extLst>
              <a:ext uri="{FF2B5EF4-FFF2-40B4-BE49-F238E27FC236}">
                <a16:creationId xmlns:a16="http://schemas.microsoft.com/office/drawing/2014/main" id="{F1CFF901-2452-A127-A5A5-CD7CE45484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5503" y="914400"/>
            <a:ext cx="5420230" cy="39510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719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9473-77F5-6CFC-55FD-5FC8DAFB7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81CE7-A34C-CCA3-7F4F-4E1510331B99}"/>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13. If you let OpenAI’s ChatGPT consistently generate text for 24 hours, how many words would it generate?</a:t>
            </a:r>
          </a:p>
        </p:txBody>
      </p:sp>
      <p:sp>
        <p:nvSpPr>
          <p:cNvPr id="3" name="Content Placeholder 2">
            <a:extLst>
              <a:ext uri="{FF2B5EF4-FFF2-40B4-BE49-F238E27FC236}">
                <a16:creationId xmlns:a16="http://schemas.microsoft.com/office/drawing/2014/main" id="{E770F44D-004D-E35A-C5EA-15889A0EA83D}"/>
              </a:ext>
            </a:extLst>
          </p:cNvPr>
          <p:cNvSpPr>
            <a:spLocks noGrp="1"/>
          </p:cNvSpPr>
          <p:nvPr>
            <p:ph idx="1"/>
          </p:nvPr>
        </p:nvSpPr>
        <p:spPr>
          <a:xfrm>
            <a:off x="169332" y="1116957"/>
            <a:ext cx="11743267" cy="5581821"/>
          </a:xfrm>
        </p:spPr>
        <p:txBody>
          <a:bodyPr>
            <a:no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5,119,200 words</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default, ChatGPT uses the GPT-4o model which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t>generates</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79 tokens/second on average. Since each day has</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6"/>
              </a:rPr>
              <a:t>OpenAI</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says 4 tokens is about 3 words, then we expect it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would generate approximately</a:t>
            </a: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C00000"/>
                </a:solidFill>
                <a:latin typeface="Calibri" panose="020F0502020204030204" pitchFamily="34" charset="0"/>
                <a:ea typeface="Calibri" panose="020F0502020204030204" pitchFamily="34" charset="0"/>
                <a:cs typeface="Calibri" panose="020F0502020204030204" pitchFamily="34" charset="0"/>
              </a:rPr>
              <a:t>500,000 to 4,500,000 words</a:t>
            </a:r>
            <a:endParaRPr lang="en-US" sz="2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fouryearold">
            <a:hlinkClick r:id="" action="ppaction://media"/>
            <a:extLst>
              <a:ext uri="{FF2B5EF4-FFF2-40B4-BE49-F238E27FC236}">
                <a16:creationId xmlns:a16="http://schemas.microsoft.com/office/drawing/2014/main" id="{A42AE8ED-A3AE-1DC6-C373-1DD8EF2D74D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611044" y="657335"/>
            <a:ext cx="3411623" cy="3973903"/>
          </a:xfrm>
          <a:prstGeom prst="roundRect">
            <a:avLst>
              <a:gd name="adj" fmla="val 5439"/>
            </a:avLst>
          </a:prstGeom>
          <a:ln>
            <a:noFill/>
          </a:ln>
          <a:effectLst>
            <a:innerShdw blurRad="114300" dist="50800">
              <a:srgbClr val="000000">
                <a:alpha val="0"/>
              </a:srgbClr>
            </a:innerShdw>
          </a:effectLst>
        </p:spPr>
      </p:pic>
      <p:pic>
        <p:nvPicPr>
          <p:cNvPr id="7" name="Picture 6">
            <a:extLst>
              <a:ext uri="{FF2B5EF4-FFF2-40B4-BE49-F238E27FC236}">
                <a16:creationId xmlns:a16="http://schemas.microsoft.com/office/drawing/2014/main" id="{5B4AF939-430A-2D0A-2A73-479AAED28F38}"/>
              </a:ext>
            </a:extLst>
          </p:cNvPr>
          <p:cNvPicPr>
            <a:picLocks noChangeAspect="1"/>
          </p:cNvPicPr>
          <p:nvPr/>
        </p:nvPicPr>
        <p:blipFill>
          <a:blip r:embed="rId8"/>
          <a:stretch>
            <a:fillRect/>
          </a:stretch>
        </p:blipFill>
        <p:spPr>
          <a:xfrm>
            <a:off x="1778355" y="2548818"/>
            <a:ext cx="5646979" cy="726040"/>
          </a:xfrm>
          <a:prstGeom prst="rect">
            <a:avLst/>
          </a:prstGeom>
        </p:spPr>
      </p:pic>
      <p:pic>
        <p:nvPicPr>
          <p:cNvPr id="9" name="Picture 8">
            <a:extLst>
              <a:ext uri="{FF2B5EF4-FFF2-40B4-BE49-F238E27FC236}">
                <a16:creationId xmlns:a16="http://schemas.microsoft.com/office/drawing/2014/main" id="{A0218CC2-1065-ABD4-D1B9-CFAE79EF8295}"/>
              </a:ext>
            </a:extLst>
          </p:cNvPr>
          <p:cNvPicPr>
            <a:picLocks noChangeAspect="1"/>
          </p:cNvPicPr>
          <p:nvPr/>
        </p:nvPicPr>
        <p:blipFill>
          <a:blip r:embed="rId9"/>
          <a:stretch>
            <a:fillRect/>
          </a:stretch>
        </p:blipFill>
        <p:spPr>
          <a:xfrm>
            <a:off x="1516861" y="4275658"/>
            <a:ext cx="6169965" cy="711160"/>
          </a:xfrm>
          <a:prstGeom prst="rect">
            <a:avLst/>
          </a:prstGeom>
        </p:spPr>
      </p:pic>
    </p:spTree>
    <p:extLst>
      <p:ext uri="{BB962C8B-B14F-4D97-AF65-F5344CB8AC3E}">
        <p14:creationId xmlns:p14="http://schemas.microsoft.com/office/powerpoint/2010/main" val="30084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48FE5-2C05-CFE6-9028-34C77D766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F52DA-8CB5-8058-0820-7548A6B49115}"/>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1. What was the total number of assets among the FDIC insured institutions in 2024?</a:t>
            </a:r>
          </a:p>
        </p:txBody>
      </p:sp>
      <p:sp>
        <p:nvSpPr>
          <p:cNvPr id="3" name="Content Placeholder 2">
            <a:extLst>
              <a:ext uri="{FF2B5EF4-FFF2-40B4-BE49-F238E27FC236}">
                <a16:creationId xmlns:a16="http://schemas.microsoft.com/office/drawing/2014/main" id="{4B8406A4-817F-E8EA-E520-8981D7E3A505}"/>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$24,209,935 million</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latest statistics from the September 30, 2024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Quarterly Banking Profile</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show the total assets for all FDIC insured institutions is $24,209,935 million.</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rPr>
              <a:t>$23.6 to $26 trillion</a:t>
            </a:r>
            <a:endParaRPr lang="en-US" sz="26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6497135A-7E46-178D-EA03-339F92FF847A}"/>
              </a:ext>
            </a:extLst>
          </p:cNvPr>
          <p:cNvPicPr>
            <a:picLocks noChangeAspect="1"/>
          </p:cNvPicPr>
          <p:nvPr/>
        </p:nvPicPr>
        <p:blipFill>
          <a:blip r:embed="rId4"/>
          <a:stretch>
            <a:fillRect/>
          </a:stretch>
        </p:blipFill>
        <p:spPr>
          <a:xfrm>
            <a:off x="286523" y="2848380"/>
            <a:ext cx="11669754" cy="1390844"/>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46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2F8C-A430-9DA7-4C0A-9B8545FAA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169420-6276-241B-9BDB-10A828DA5DE5}"/>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2. How many dollars was the first deposit insurance claim payment?</a:t>
            </a:r>
          </a:p>
        </p:txBody>
      </p:sp>
      <p:sp>
        <p:nvSpPr>
          <p:cNvPr id="3" name="Content Placeholder 2">
            <a:extLst>
              <a:ext uri="{FF2B5EF4-FFF2-40B4-BE49-F238E27FC236}">
                <a16:creationId xmlns:a16="http://schemas.microsoft.com/office/drawing/2014/main" id="{81D7E92B-059D-114E-5240-1F3D3A4EF39B}"/>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$1,250</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According to the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90 Year History of the FDIC</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on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July 5, 1934 the FDIC makes its first deposit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insurance claim payments to Lydia </a:t>
            </a:r>
            <a:r>
              <a:rPr lang="en-US" sz="26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Lobsiger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 the Fon Du Lac State bank in East Peoria, Illinois,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which restores her life savings of $1,250.</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C00000"/>
                </a:solidFill>
                <a:latin typeface="Calibri" panose="020F0502020204030204" pitchFamily="34" charset="0"/>
                <a:ea typeface="Calibri" panose="020F0502020204030204" pitchFamily="34" charset="0"/>
                <a:cs typeface="Calibri" panose="020F0502020204030204" pitchFamily="34" charset="0"/>
              </a:rPr>
              <a:t>$10,000 to $100,000</a:t>
            </a:r>
            <a:endParaRPr lang="en-US" sz="2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A9C146A-D238-9DFE-D614-C156A51B5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414" y="827030"/>
            <a:ext cx="3999866" cy="5894540"/>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936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ADA50-B489-B2DB-D277-CD43B740B228}"/>
            </a:ext>
          </a:extLst>
        </p:cNvPr>
        <p:cNvGrpSpPr/>
        <p:nvPr/>
      </p:nvGrpSpPr>
      <p:grpSpPr>
        <a:xfrm>
          <a:off x="0" y="0"/>
          <a:ext cx="0" cy="0"/>
          <a:chOff x="0" y="0"/>
          <a:chExt cx="0" cy="0"/>
        </a:xfrm>
      </p:grpSpPr>
      <p:pic>
        <p:nvPicPr>
          <p:cNvPr id="1032" name="Picture 8" descr="Ben &amp; Jerry's Strawberry Cheesecake Ice Cream Cage-Free Eggs Kosher Milk, 1  Pint 1 Count">
            <a:extLst>
              <a:ext uri="{FF2B5EF4-FFF2-40B4-BE49-F238E27FC236}">
                <a16:creationId xmlns:a16="http://schemas.microsoft.com/office/drawing/2014/main" id="{8588EB1E-C648-4A11-EB03-3BF2EF4B6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958" y="1438691"/>
            <a:ext cx="4183176" cy="41831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A350EE-9D60-740F-C4C4-B0F9280CFACB}"/>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70,873 pints/employee</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Board of Directors of the FDIC approved a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2024 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4"/>
              </a:rPr>
              <a:t>operating budget</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of $2,961,535,000. Using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that fact that a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t>retail price</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for Ben &amp; Jerry's is $6.99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that there were 5,978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6"/>
              </a:rPr>
              <a:t>employees at the FDIC</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March 2024, then each employee would get</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rPr>
              <a:t>57,000 to 82,000 pints/employee</a:t>
            </a:r>
            <a:endParaRPr lang="en-US" sz="26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292AB319-5990-5012-1E34-E1154C374BD9}"/>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3. In 2024, if the FDIC allocated its entire operating budget exclusively to purchasing pints of Ben &amp; Jerry’s ice cream, how many pints could it provide per employee?</a:t>
            </a:r>
          </a:p>
        </p:txBody>
      </p:sp>
      <p:pic>
        <p:nvPicPr>
          <p:cNvPr id="11" name="Picture 10">
            <a:extLst>
              <a:ext uri="{FF2B5EF4-FFF2-40B4-BE49-F238E27FC236}">
                <a16:creationId xmlns:a16="http://schemas.microsoft.com/office/drawing/2014/main" id="{EC8534E3-D63F-3903-D9C7-5A7418D5482E}"/>
              </a:ext>
            </a:extLst>
          </p:cNvPr>
          <p:cNvPicPr>
            <a:picLocks noChangeAspect="1"/>
          </p:cNvPicPr>
          <p:nvPr/>
        </p:nvPicPr>
        <p:blipFill>
          <a:blip r:embed="rId7"/>
          <a:stretch>
            <a:fillRect/>
          </a:stretch>
        </p:blipFill>
        <p:spPr>
          <a:xfrm>
            <a:off x="1274029" y="3652227"/>
            <a:ext cx="5632027" cy="899355"/>
          </a:xfrm>
          <a:prstGeom prst="rect">
            <a:avLst/>
          </a:prstGeom>
        </p:spPr>
      </p:pic>
    </p:spTree>
    <p:extLst>
      <p:ext uri="{BB962C8B-B14F-4D97-AF65-F5344CB8AC3E}">
        <p14:creationId xmlns:p14="http://schemas.microsoft.com/office/powerpoint/2010/main" val="155847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FC56C-9549-4443-99A7-B4F4C9E7D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239E0-0163-7861-7925-DA571599FBA1}"/>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4. If the entire 3501 North Fairfax Drive FDIC building was carpeted and completely unfurnished, how many hours would it take to vacuum the whole building?</a:t>
            </a:r>
          </a:p>
        </p:txBody>
      </p:sp>
      <p:sp>
        <p:nvSpPr>
          <p:cNvPr id="3" name="Content Placeholder 2">
            <a:extLst>
              <a:ext uri="{FF2B5EF4-FFF2-40B4-BE49-F238E27FC236}">
                <a16:creationId xmlns:a16="http://schemas.microsoft.com/office/drawing/2014/main" id="{EE4E699D-C8FE-6865-A90E-6989F8495B40}"/>
              </a:ext>
            </a:extLst>
          </p:cNvPr>
          <p:cNvSpPr>
            <a:spLocks noGrp="1"/>
          </p:cNvSpPr>
          <p:nvPr>
            <p:ph idx="1"/>
          </p:nvPr>
        </p:nvSpPr>
        <p:spPr>
          <a:xfrm>
            <a:off x="169333" y="1116957"/>
            <a:ext cx="1185333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116.666 hours</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According to a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fact sheet</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from the FDIC Archives, the 3501 North Fairfax Drive building is approximately 350,000 square feet. A cleaning company takes approximately 20 minutes to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4"/>
              </a:rPr>
              <a:t>vacuum</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1000 square feet of unobstructed space, so it would take</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rPr>
              <a:t>36 to 144 hours</a:t>
            </a:r>
            <a:endParaRPr lang="en-US" sz="26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054" name="Picture 6" descr="FDIC Building Virginia Square Arlington (VA) June 2015 | Flickr">
            <a:extLst>
              <a:ext uri="{FF2B5EF4-FFF2-40B4-BE49-F238E27FC236}">
                <a16:creationId xmlns:a16="http://schemas.microsoft.com/office/drawing/2014/main" id="{E7159F16-59A0-532A-D5AE-1293A76C0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268" y="3712387"/>
            <a:ext cx="5163265" cy="287184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E62675-464F-90C9-8E2F-9CD938FEBBB3}"/>
              </a:ext>
            </a:extLst>
          </p:cNvPr>
          <p:cNvPicPr>
            <a:picLocks noChangeAspect="1"/>
          </p:cNvPicPr>
          <p:nvPr/>
        </p:nvPicPr>
        <p:blipFill>
          <a:blip r:embed="rId6"/>
          <a:stretch>
            <a:fillRect/>
          </a:stretch>
        </p:blipFill>
        <p:spPr>
          <a:xfrm>
            <a:off x="642098" y="2891722"/>
            <a:ext cx="6384020" cy="706120"/>
          </a:xfrm>
          <a:prstGeom prst="rect">
            <a:avLst/>
          </a:prstGeom>
        </p:spPr>
      </p:pic>
    </p:spTree>
    <p:extLst>
      <p:ext uri="{BB962C8B-B14F-4D97-AF65-F5344CB8AC3E}">
        <p14:creationId xmlns:p14="http://schemas.microsoft.com/office/powerpoint/2010/main" val="54248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B2AE-5C48-3925-FAD3-A8BA72563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19439-E3F6-1D64-85F9-31F394EBFDA1}"/>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5. Without stopping, how many hours would it take to walk to each regional FDIC office exactly once, following the shortest possible route?</a:t>
            </a:r>
          </a:p>
        </p:txBody>
      </p:sp>
      <p:sp>
        <p:nvSpPr>
          <p:cNvPr id="3" name="Content Placeholder 2">
            <a:extLst>
              <a:ext uri="{FF2B5EF4-FFF2-40B4-BE49-F238E27FC236}">
                <a16:creationId xmlns:a16="http://schemas.microsoft.com/office/drawing/2014/main" id="{08CF316A-5162-C406-EC6F-7A681579C7E3}"/>
              </a:ext>
            </a:extLst>
          </p:cNvPr>
          <p:cNvSpPr>
            <a:spLocks noGrp="1"/>
          </p:cNvSpPr>
          <p:nvPr>
            <p:ph idx="1"/>
          </p:nvPr>
        </p:nvSpPr>
        <p:spPr>
          <a:xfrm>
            <a:off x="169333" y="1116956"/>
            <a:ext cx="11853334" cy="5741043"/>
          </a:xfrm>
        </p:spPr>
        <p:txBody>
          <a:bodyPr>
            <a:normAutofit fontScale="92500"/>
          </a:bodyPr>
          <a:lstStyle/>
          <a:p>
            <a:pPr marL="0" indent="0" algn="l">
              <a:spcBef>
                <a:spcPts val="750"/>
              </a:spcBef>
              <a:spcAft>
                <a:spcPts val="750"/>
              </a:spcAft>
              <a:buNone/>
            </a:pP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1,881 hours</a:t>
            </a:r>
          </a:p>
          <a:p>
            <a:pPr marL="0" indent="0" algn="l">
              <a:spcBef>
                <a:spcPts val="750"/>
              </a:spcBef>
              <a:spcAft>
                <a:spcPts val="750"/>
              </a:spcAft>
              <a:buNone/>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According to a </a:t>
            </a:r>
            <a:r>
              <a:rPr lang="en-US"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Google Maps</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 trip that traverses from San Francisco, CA to Dallas, TX to Atlanta, GA to New York, NY to Braintree, MA to Chicago, IL to Kansas City, MO will take 1,881 hours walking over 5,189 miles with 130,551 feet of maximum elevation. </a:t>
            </a: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Mathematically this is a </a:t>
            </a:r>
            <a:r>
              <a:rPr lang="en-US"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4"/>
              </a:rPr>
              <a:t>Hamiltonian path</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where each FDIC location is a vertex on a </a:t>
            </a: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graph with edges defined by roads. The </a:t>
            </a: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optimal path can be found using a </a:t>
            </a: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variation of the </a:t>
            </a:r>
            <a:r>
              <a:rPr lang="en-US"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t>travelling salesman </a:t>
            </a:r>
            <a:br>
              <a:rPr lang="en-US"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br>
            <a:r>
              <a:rPr lang="en-US"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5"/>
              </a:rPr>
              <a:t>problem</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indent="0" algn="l">
              <a:spcBef>
                <a:spcPts val="750"/>
              </a:spcBef>
              <a:spcAft>
                <a:spcPts val="750"/>
              </a:spcAft>
              <a:buNone/>
            </a:pP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2,750 to 5,200 hours</a:t>
            </a:r>
            <a:endParaRPr lang="en-US"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D4F4376-33C3-3854-BBD1-A2C7E7C607DE}"/>
              </a:ext>
            </a:extLst>
          </p:cNvPr>
          <p:cNvPicPr>
            <a:picLocks noChangeAspect="1"/>
          </p:cNvPicPr>
          <p:nvPr/>
        </p:nvPicPr>
        <p:blipFill>
          <a:blip r:embed="rId6"/>
          <a:stretch>
            <a:fillRect/>
          </a:stretch>
        </p:blipFill>
        <p:spPr>
          <a:xfrm>
            <a:off x="5949418" y="2894631"/>
            <a:ext cx="5991116" cy="3284895"/>
          </a:xfrm>
          <a:prstGeom prst="rect">
            <a:avLst/>
          </a:prstGeom>
        </p:spPr>
      </p:pic>
    </p:spTree>
    <p:extLst>
      <p:ext uri="{BB962C8B-B14F-4D97-AF65-F5344CB8AC3E}">
        <p14:creationId xmlns:p14="http://schemas.microsoft.com/office/powerpoint/2010/main" val="346693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7432E-90D3-D90D-6E04-883DCD28E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EF3DF-FCB7-8AF2-BAC9-1709383980B5}"/>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6. What is the number of followers FDIC has on X/Twitter?</a:t>
            </a:r>
          </a:p>
        </p:txBody>
      </p:sp>
      <p:sp>
        <p:nvSpPr>
          <p:cNvPr id="3" name="Content Placeholder 2">
            <a:extLst>
              <a:ext uri="{FF2B5EF4-FFF2-40B4-BE49-F238E27FC236}">
                <a16:creationId xmlns:a16="http://schemas.microsoft.com/office/drawing/2014/main" id="{D54006AC-F666-360C-2449-735B5A5D13AD}"/>
              </a:ext>
            </a:extLst>
          </p:cNvPr>
          <p:cNvSpPr>
            <a:spLocks noGrp="1"/>
          </p:cNvSpPr>
          <p:nvPr>
            <p:ph idx="1"/>
          </p:nvPr>
        </p:nvSpPr>
        <p:spPr>
          <a:xfrm>
            <a:off x="169333" y="1116956"/>
            <a:ext cx="11853334" cy="5741043"/>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46,879 followers</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of January 2025,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@FDICgov</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has 46,879 followers.</a:t>
            </a: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rPr>
              <a:t>30,000 to 100,000 followers</a:t>
            </a:r>
            <a:endParaRPr lang="en-US" sz="26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68C389B-072A-C924-922E-B60F5CCD0127}"/>
              </a:ext>
            </a:extLst>
          </p:cNvPr>
          <p:cNvPicPr>
            <a:picLocks noChangeAspect="1"/>
          </p:cNvPicPr>
          <p:nvPr/>
        </p:nvPicPr>
        <p:blipFill>
          <a:blip r:embed="rId4"/>
          <a:stretch>
            <a:fillRect/>
          </a:stretch>
        </p:blipFill>
        <p:spPr>
          <a:xfrm>
            <a:off x="8049260" y="922866"/>
            <a:ext cx="3821005" cy="2931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167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887B2-B334-BA0C-CDAB-B44AC5C02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7B197-958B-E901-D657-ED9A49D8B566}"/>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7. If you printed out the entire FDIC Risk Management Manual of Examination Policies and laid it end-to-end, how many feet would it be?</a:t>
            </a:r>
          </a:p>
        </p:txBody>
      </p:sp>
      <p:sp>
        <p:nvSpPr>
          <p:cNvPr id="3" name="Content Placeholder 2">
            <a:extLst>
              <a:ext uri="{FF2B5EF4-FFF2-40B4-BE49-F238E27FC236}">
                <a16:creationId xmlns:a16="http://schemas.microsoft.com/office/drawing/2014/main" id="{B4F715F4-A8FA-5D26-B28E-AB187FCA35BE}"/>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781.916 feet</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of January 2025, the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Risk Management Manual of </a:t>
            </a:r>
            <a:b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b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Examination Policies</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is 853 pages. Each page is Letter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sized at 8.5 inches by 11 inches and there are 12 inches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one foot, so laid end-to-end the length would be</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C00000"/>
                </a:solidFill>
                <a:latin typeface="Calibri" panose="020F0502020204030204" pitchFamily="34" charset="0"/>
                <a:ea typeface="Calibri" panose="020F0502020204030204" pitchFamily="34" charset="0"/>
                <a:cs typeface="Calibri" panose="020F0502020204030204" pitchFamily="34" charset="0"/>
              </a:rPr>
              <a:t>2,800 to 3,700 feet</a:t>
            </a:r>
            <a:endParaRPr lang="en-US" sz="2600" b="1" i="0"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D264260-8759-C1B5-09A3-594F00FC3A25}"/>
              </a:ext>
            </a:extLst>
          </p:cNvPr>
          <p:cNvPicPr>
            <a:picLocks noChangeAspect="1"/>
          </p:cNvPicPr>
          <p:nvPr/>
        </p:nvPicPr>
        <p:blipFill>
          <a:blip r:embed="rId4"/>
          <a:stretch>
            <a:fillRect/>
          </a:stretch>
        </p:blipFill>
        <p:spPr>
          <a:xfrm>
            <a:off x="7793579" y="827030"/>
            <a:ext cx="4110555" cy="4413837"/>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E611E57-63A3-0B29-DBD9-705A5AEB3B4E}"/>
              </a:ext>
            </a:extLst>
          </p:cNvPr>
          <p:cNvPicPr>
            <a:picLocks noChangeAspect="1"/>
          </p:cNvPicPr>
          <p:nvPr/>
        </p:nvPicPr>
        <p:blipFill>
          <a:blip r:embed="rId5"/>
          <a:stretch>
            <a:fillRect/>
          </a:stretch>
        </p:blipFill>
        <p:spPr>
          <a:xfrm>
            <a:off x="1253067" y="3326761"/>
            <a:ext cx="4555577" cy="723672"/>
          </a:xfrm>
          <a:prstGeom prst="rect">
            <a:avLst/>
          </a:prstGeom>
        </p:spPr>
      </p:pic>
    </p:spTree>
    <p:extLst>
      <p:ext uri="{BB962C8B-B14F-4D97-AF65-F5344CB8AC3E}">
        <p14:creationId xmlns:p14="http://schemas.microsoft.com/office/powerpoint/2010/main" val="209421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35EC7-08A6-B659-ECA8-37E0DD73AE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D76F9-3634-B8A5-8288-CE30AC7F1207}"/>
              </a:ext>
            </a:extLst>
          </p:cNvPr>
          <p:cNvSpPr>
            <a:spLocks noGrp="1"/>
          </p:cNvSpPr>
          <p:nvPr>
            <p:ph type="title"/>
          </p:nvPr>
        </p:nvSpPr>
        <p:spPr>
          <a:xfrm>
            <a:off x="169333" y="159222"/>
            <a:ext cx="11904134" cy="667808"/>
          </a:xfrm>
        </p:spPr>
        <p:txBody>
          <a:bodyPr>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8. How many stones are in the Washington Monument?</a:t>
            </a:r>
          </a:p>
        </p:txBody>
      </p:sp>
      <p:sp>
        <p:nvSpPr>
          <p:cNvPr id="3" name="Content Placeholder 2">
            <a:extLst>
              <a:ext uri="{FF2B5EF4-FFF2-40B4-BE49-F238E27FC236}">
                <a16:creationId xmlns:a16="http://schemas.microsoft.com/office/drawing/2014/main" id="{4950492D-4CBB-62A1-450C-F8AF64509966}"/>
              </a:ext>
            </a:extLst>
          </p:cNvPr>
          <p:cNvSpPr>
            <a:spLocks noGrp="1"/>
          </p:cNvSpPr>
          <p:nvPr>
            <p:ph idx="1"/>
          </p:nvPr>
        </p:nvSpPr>
        <p:spPr>
          <a:xfrm>
            <a:off x="169333" y="1116957"/>
            <a:ext cx="11007784" cy="5581821"/>
          </a:xfrm>
        </p:spPr>
        <p:txBody>
          <a:bodyPr>
            <a:normAutofit/>
          </a:bodyPr>
          <a:lstStyle/>
          <a:p>
            <a:pPr marL="0" indent="0" algn="l">
              <a:spcBef>
                <a:spcPts val="750"/>
              </a:spcBef>
              <a:spcAft>
                <a:spcPts val="750"/>
              </a:spcAft>
              <a:buNone/>
            </a:pPr>
            <a:r>
              <a:rPr lang="en-US" sz="2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Answer:</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36,491 stones</a:t>
            </a:r>
          </a:p>
          <a:p>
            <a:pPr marL="0" indent="0" algn="l">
              <a:spcBef>
                <a:spcPts val="750"/>
              </a:spcBef>
              <a:spcAft>
                <a:spcPts val="750"/>
              </a:spcAft>
              <a:buNone/>
            </a:pP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U.S. Government Publishing Office says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are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3"/>
              </a:rPr>
              <a:t>36,491 stones</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194 of them </a:t>
            </a: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being </a:t>
            </a:r>
            <a:r>
              <a:rPr lang="en-US" sz="2600" b="0" i="0" dirty="0">
                <a:solidFill>
                  <a:srgbClr val="003366"/>
                </a:solidFill>
                <a:effectLst/>
                <a:latin typeface="Calibri" panose="020F0502020204030204" pitchFamily="34" charset="0"/>
                <a:ea typeface="Calibri" panose="020F0502020204030204" pitchFamily="34" charset="0"/>
                <a:cs typeface="Calibri" panose="020F0502020204030204" pitchFamily="34" charset="0"/>
                <a:hlinkClick r:id="rId4"/>
              </a:rPr>
              <a:t>commemorative</a:t>
            </a:r>
            <a: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marL="0" indent="0" algn="l">
              <a:spcBef>
                <a:spcPts val="750"/>
              </a:spcBef>
              <a:spcAft>
                <a:spcPts val="750"/>
              </a:spcAft>
              <a:buNone/>
            </a:pPr>
            <a:endParaRPr lang="en-US" sz="26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br>
              <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26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Bef>
                <a:spcPts val="750"/>
              </a:spcBef>
              <a:spcAft>
                <a:spcPts val="750"/>
              </a:spcAft>
              <a:buNone/>
            </a:pPr>
            <a:r>
              <a:rPr lang="en-US" sz="2600" b="1" dirty="0">
                <a:solidFill>
                  <a:srgbClr val="000000"/>
                </a:solidFill>
                <a:latin typeface="Calibri" panose="020F0502020204030204" pitchFamily="34" charset="0"/>
                <a:ea typeface="Calibri" panose="020F0502020204030204" pitchFamily="34" charset="0"/>
                <a:cs typeface="Calibri" panose="020F0502020204030204" pitchFamily="34" charset="0"/>
              </a:rPr>
              <a:t>OpenAI's o1-preview: </a:t>
            </a:r>
            <a:r>
              <a:rPr lang="en-US" sz="2600" b="1" dirty="0">
                <a:solidFill>
                  <a:srgbClr val="00B050"/>
                </a:solidFill>
                <a:latin typeface="Calibri" panose="020F0502020204030204" pitchFamily="34" charset="0"/>
                <a:ea typeface="Calibri" panose="020F0502020204030204" pitchFamily="34" charset="0"/>
                <a:cs typeface="Calibri" panose="020F0502020204030204" pitchFamily="34" charset="0"/>
              </a:rPr>
              <a:t>30,000 to 40,000 stones</a:t>
            </a:r>
            <a:endParaRPr lang="en-US" sz="2600" b="1" i="0" dirty="0">
              <a:solidFill>
                <a:srgbClr val="00B05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10BAC21C-871C-F039-E910-C63DFA735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261" y="827030"/>
            <a:ext cx="5297472" cy="478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05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1269</TotalTime>
  <Words>1215</Words>
  <Application>Microsoft Office PowerPoint</Application>
  <PresentationFormat>Widescreen</PresentationFormat>
  <Paragraphs>127</Paragraphs>
  <Slides>14</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Courier New</vt:lpstr>
      <vt:lpstr>Office Theme</vt:lpstr>
      <vt:lpstr>Estimathon Answers</vt:lpstr>
      <vt:lpstr>1. What was the total number of assets among the FDIC insured institutions in 2024?</vt:lpstr>
      <vt:lpstr>2. How many dollars was the first deposit insurance claim payment?</vt:lpstr>
      <vt:lpstr>3. In 2024, if the FDIC allocated its entire operating budget exclusively to purchasing pints of Ben &amp; Jerry’s ice cream, how many pints could it provide per employee?</vt:lpstr>
      <vt:lpstr>4. If the entire 3501 North Fairfax Drive FDIC building was carpeted and completely unfurnished, how many hours would it take to vacuum the whole building?</vt:lpstr>
      <vt:lpstr>5. Without stopping, how many hours would it take to walk to each regional FDIC office exactly once, following the shortest possible route?</vt:lpstr>
      <vt:lpstr>6. What is the number of followers FDIC has on X/Twitter?</vt:lpstr>
      <vt:lpstr>7. If you printed out the entire FDIC Risk Management Manual of Examination Policies and laid it end-to-end, how many feet would it be?</vt:lpstr>
      <vt:lpstr>8. How many stones are in the Washington Monument?</vt:lpstr>
      <vt:lpstr>9. How many steps would one climb in total if they walked up all the steps leading to the Lincoln Memorial, the U.S. Capitol, and the Jefferson Memorial in a single day?</vt:lpstr>
      <vt:lpstr>10. What is the total number of delayed or cancelled flights out of Ronald Reagan Washington National Airport in 2023?</vt:lpstr>
      <vt:lpstr>11. How many times would we need to replicate Antarctica to completely cover the Earth?</vt:lpstr>
      <vt:lpstr>12. What is the average cost, in dollars, of taxidermying a full hippo?</vt:lpstr>
      <vt:lpstr>13. If you let OpenAI’s ChatGPT consistently generate text for 24 hours, how many words would it generate?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Rohal, James J.</cp:lastModifiedBy>
  <cp:revision>1</cp:revision>
  <dcterms:created xsi:type="dcterms:W3CDTF">2025-01-23T18:13:27Z</dcterms:created>
  <dcterms:modified xsi:type="dcterms:W3CDTF">2025-02-26T19:40:16Z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e8ab8c-433c-4394-a4fb-cd2d5c4d0a5e_Enabled">
    <vt:lpwstr>true</vt:lpwstr>
  </property>
  <property fmtid="{D5CDD505-2E9C-101B-9397-08002B2CF9AE}" pid="3" name="MSIP_Label_3be8ab8c-433c-4394-a4fb-cd2d5c4d0a5e_SetDate">
    <vt:lpwstr>2025-01-23T18:13:32Z</vt:lpwstr>
  </property>
  <property fmtid="{D5CDD505-2E9C-101B-9397-08002B2CF9AE}" pid="4" name="MSIP_Label_3be8ab8c-433c-4394-a4fb-cd2d5c4d0a5e_Method">
    <vt:lpwstr>Privileged</vt:lpwstr>
  </property>
  <property fmtid="{D5CDD505-2E9C-101B-9397-08002B2CF9AE}" pid="5" name="MSIP_Label_3be8ab8c-433c-4394-a4fb-cd2d5c4d0a5e_Name">
    <vt:lpwstr>None</vt:lpwstr>
  </property>
  <property fmtid="{D5CDD505-2E9C-101B-9397-08002B2CF9AE}" pid="6" name="MSIP_Label_3be8ab8c-433c-4394-a4fb-cd2d5c4d0a5e_SiteId">
    <vt:lpwstr>26c83bc9-31c1-4d77-a523-0816095aba31</vt:lpwstr>
  </property>
  <property fmtid="{D5CDD505-2E9C-101B-9397-08002B2CF9AE}" pid="7" name="MSIP_Label_3be8ab8c-433c-4394-a4fb-cd2d5c4d0a5e_ActionId">
    <vt:lpwstr>6fdd55a2-d2ef-4673-bd16-d0f2f58b7231</vt:lpwstr>
  </property>
  <property fmtid="{D5CDD505-2E9C-101B-9397-08002B2CF9AE}" pid="8" name="MSIP_Label_3be8ab8c-433c-4394-a4fb-cd2d5c4d0a5e_ContentBits">
    <vt:lpwstr>0</vt:lpwstr>
  </property>
</Properties>
</file>